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8722975" cy="33281938"/>
  <p:notesSz cx="6858000" cy="9144000"/>
  <p:defaultTextStyle>
    <a:defPPr>
      <a:defRPr lang="zh-CN"/>
    </a:defPPr>
    <a:lvl1pPr algn="l" defTabSz="2968625" rtl="0" eaLnBrk="0" fontAlgn="base" hangingPunct="0">
      <a:spcBef>
        <a:spcPct val="0"/>
      </a:spcBef>
      <a:spcAft>
        <a:spcPct val="0"/>
      </a:spcAft>
      <a:defRPr sz="5800" kern="1200">
        <a:solidFill>
          <a:schemeClr val="tx1"/>
        </a:solidFill>
        <a:latin typeface="Calibri" panose="020F0302020204030204" pitchFamily="34" charset="0"/>
        <a:ea typeface="宋体" panose="02010600030101010101" pitchFamily="2" charset="-122"/>
        <a:cs typeface="+mn-cs"/>
      </a:defRPr>
    </a:lvl1pPr>
    <a:lvl2pPr marL="1484630" indent="-730250" algn="l" defTabSz="2968625" rtl="0" eaLnBrk="0" fontAlgn="base" hangingPunct="0">
      <a:spcBef>
        <a:spcPct val="0"/>
      </a:spcBef>
      <a:spcAft>
        <a:spcPct val="0"/>
      </a:spcAft>
      <a:defRPr sz="5800" kern="1200">
        <a:solidFill>
          <a:schemeClr val="tx1"/>
        </a:solidFill>
        <a:latin typeface="Calibri" panose="020F0302020204030204" pitchFamily="34" charset="0"/>
        <a:ea typeface="宋体" panose="02010600030101010101" pitchFamily="2" charset="-122"/>
        <a:cs typeface="+mn-cs"/>
      </a:defRPr>
    </a:lvl2pPr>
    <a:lvl3pPr marL="2968625" indent="-1460500" algn="l" defTabSz="2968625" rtl="0" eaLnBrk="0" fontAlgn="base" hangingPunct="0">
      <a:spcBef>
        <a:spcPct val="0"/>
      </a:spcBef>
      <a:spcAft>
        <a:spcPct val="0"/>
      </a:spcAft>
      <a:defRPr sz="5800" kern="1200">
        <a:solidFill>
          <a:schemeClr val="tx1"/>
        </a:solidFill>
        <a:latin typeface="Calibri" panose="020F0302020204030204" pitchFamily="34" charset="0"/>
        <a:ea typeface="宋体" panose="02010600030101010101" pitchFamily="2" charset="-122"/>
        <a:cs typeface="+mn-cs"/>
      </a:defRPr>
    </a:lvl3pPr>
    <a:lvl4pPr marL="4454525" indent="-2192655" algn="l" defTabSz="2968625" rtl="0" eaLnBrk="0" fontAlgn="base" hangingPunct="0">
      <a:spcBef>
        <a:spcPct val="0"/>
      </a:spcBef>
      <a:spcAft>
        <a:spcPct val="0"/>
      </a:spcAft>
      <a:defRPr sz="5800" kern="1200">
        <a:solidFill>
          <a:schemeClr val="tx1"/>
        </a:solidFill>
        <a:latin typeface="Calibri" panose="020F0302020204030204" pitchFamily="34" charset="0"/>
        <a:ea typeface="宋体" panose="02010600030101010101" pitchFamily="2" charset="-122"/>
        <a:cs typeface="+mn-cs"/>
      </a:defRPr>
    </a:lvl4pPr>
    <a:lvl5pPr marL="5939155" indent="-2922905" algn="l" defTabSz="2968625" rtl="0" eaLnBrk="0" fontAlgn="base" hangingPunct="0">
      <a:spcBef>
        <a:spcPct val="0"/>
      </a:spcBef>
      <a:spcAft>
        <a:spcPct val="0"/>
      </a:spcAft>
      <a:defRPr sz="5800" kern="1200">
        <a:solidFill>
          <a:schemeClr val="tx1"/>
        </a:solidFill>
        <a:latin typeface="Calibri" panose="020F0302020204030204" pitchFamily="34" charset="0"/>
        <a:ea typeface="宋体" panose="02010600030101010101" pitchFamily="2" charset="-122"/>
        <a:cs typeface="+mn-cs"/>
      </a:defRPr>
    </a:lvl5pPr>
    <a:lvl6pPr marL="2286000" algn="l" defTabSz="914400" rtl="0" eaLnBrk="1" latinLnBrk="0" hangingPunct="1">
      <a:defRPr sz="5800" kern="1200">
        <a:solidFill>
          <a:schemeClr val="tx1"/>
        </a:solidFill>
        <a:latin typeface="Calibri" panose="020F0302020204030204" pitchFamily="34" charset="0"/>
        <a:ea typeface="宋体" panose="02010600030101010101" pitchFamily="2" charset="-122"/>
        <a:cs typeface="+mn-cs"/>
      </a:defRPr>
    </a:lvl6pPr>
    <a:lvl7pPr marL="2743200" algn="l" defTabSz="914400" rtl="0" eaLnBrk="1" latinLnBrk="0" hangingPunct="1">
      <a:defRPr sz="5800" kern="1200">
        <a:solidFill>
          <a:schemeClr val="tx1"/>
        </a:solidFill>
        <a:latin typeface="Calibri" panose="020F0302020204030204" pitchFamily="34" charset="0"/>
        <a:ea typeface="宋体" panose="02010600030101010101" pitchFamily="2" charset="-122"/>
        <a:cs typeface="+mn-cs"/>
      </a:defRPr>
    </a:lvl7pPr>
    <a:lvl8pPr marL="3200400" algn="l" defTabSz="914400" rtl="0" eaLnBrk="1" latinLnBrk="0" hangingPunct="1">
      <a:defRPr sz="5800" kern="1200">
        <a:solidFill>
          <a:schemeClr val="tx1"/>
        </a:solidFill>
        <a:latin typeface="Calibri" panose="020F0302020204030204" pitchFamily="34" charset="0"/>
        <a:ea typeface="宋体" panose="02010600030101010101" pitchFamily="2" charset="-122"/>
        <a:cs typeface="+mn-cs"/>
      </a:defRPr>
    </a:lvl8pPr>
    <a:lvl9pPr marL="3657600" algn="l" defTabSz="914400" rtl="0" eaLnBrk="1" latinLnBrk="0" hangingPunct="1">
      <a:defRPr sz="5800" kern="1200">
        <a:solidFill>
          <a:schemeClr val="tx1"/>
        </a:solidFill>
        <a:latin typeface="Calibri" panose="020F03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10573">
          <p15:clr>
            <a:srgbClr val="A4A3A4"/>
          </p15:clr>
        </p15:guide>
        <p15:guide id="2" pos="58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25AB2"/>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74" autoAdjust="0"/>
  </p:normalViewPr>
  <p:slideViewPr>
    <p:cSldViewPr showGuides="1">
      <p:cViewPr>
        <p:scale>
          <a:sx n="100" d="100"/>
          <a:sy n="100" d="100"/>
        </p:scale>
        <p:origin x="186" y="576"/>
      </p:cViewPr>
      <p:guideLst>
        <p:guide orient="horz" pos="10573"/>
        <p:guide pos="5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r>
              <a:rPr lang="zh-CN" altLang="en-US" noProof="1"/>
              <a:t>单击此处编辑母版标题样式</a:t>
            </a:r>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72C43B1-4D4E-4E7F-8CC7-2B7C93468998}" type="datetimeFigureOut">
              <a:rPr lang="zh-CN" altLang="en-US"/>
              <a:t>2022/9/21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B317634-507A-48FB-9CBF-D7BE4DF969C3}"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608EED52-4752-4808-85E5-C90A6622F75E}" type="datetimeFigureOut">
              <a:rPr lang="zh-CN" altLang="en-US"/>
              <a:t>2022/9/21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A2E4080-1B74-40AE-8A06-9EC41C6988A2}"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A6E4E42E-F38F-45A8-9D29-7ADBE698D3C3}" type="datetimeFigureOut">
              <a:rPr lang="zh-CN" altLang="en-US"/>
              <a:t>2022/9/21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55ACB0A-5450-452F-BACD-1981E6E77D2E}"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6D53235C-DD1B-4231-84CE-109F650292D7}" type="datetimeFigureOut">
              <a:rPr lang="zh-CN" altLang="en-US"/>
              <a:t>2022/9/21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F88952C-36E1-4852-B7B8-B362496B3167}"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p:spPr>
        <p:txBody>
          <a:bodyPr anchor="t"/>
          <a:lstStyle>
            <a:lvl1pPr algn="l">
              <a:defRPr sz="13000" b="1" cap="all"/>
            </a:lvl1pPr>
          </a:lstStyle>
          <a:p>
            <a:r>
              <a:rPr lang="zh-CN" altLang="en-US" noProof="1"/>
              <a:t>单击此处编辑母版标题样式</a:t>
            </a:r>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0EB169B-285B-4BA0-89A3-84D97FBA779D}" type="datetimeFigureOut">
              <a:rPr lang="zh-CN" altLang="en-US"/>
              <a:t>2022/9/21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1B3B653-B2A8-4DAE-8DB6-EABA6F21FF51}"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E3A25422-28D7-4EC2-9675-C6A32C1B7003}" type="datetimeFigureOut">
              <a:rPr lang="zh-CN" altLang="en-US"/>
              <a:t>2022/9/21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0501D84-8CB6-4905-85AC-2F3CB94ECA9A}"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noProof="1"/>
              <a:t>单击此处编辑母版文本样式</a:t>
            </a:r>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noProof="1"/>
              <a:t>单击此处编辑母版文本样式</a:t>
            </a:r>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1946D20D-4D7B-454C-84BF-41201E79F89B}" type="datetimeFigureOut">
              <a:rPr lang="zh-CN" altLang="en-US"/>
              <a:t>2022/9/21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4E18A8E-A98D-4219-BE37-B7B1DC7735E0}"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7DF8E35A-1275-4E43-B66C-67F513B8B32A}" type="datetimeFigureOut">
              <a:rPr lang="zh-CN" altLang="en-US"/>
              <a:t>2022/9/21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3C2BB69-0A0D-435D-9ECF-FE29723E95B5}"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62BACE5-BEC7-4FEB-A62D-FAD4CD61CAE6}" type="datetimeFigureOut">
              <a:rPr lang="zh-CN" altLang="en-US"/>
              <a:t>2022/9/21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2971BDB-B67C-4ECC-96CE-3783927CBFEF}"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p:spPr>
        <p:txBody>
          <a:bodyPr anchor="b"/>
          <a:lstStyle>
            <a:lvl1pPr algn="l">
              <a:defRPr sz="6500" b="1"/>
            </a:lvl1pPr>
          </a:lstStyle>
          <a:p>
            <a:r>
              <a:rPr lang="zh-CN" altLang="en-US" noProof="1"/>
              <a:t>单击此处编辑母版标题样式</a:t>
            </a:r>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ECB87F6-9310-411C-A725-F341637CDC86}" type="datetimeFigureOut">
              <a:rPr lang="zh-CN" altLang="en-US"/>
              <a:t>2022/9/21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B7A61CF-FD5A-40D6-B8D8-C299F605C176}"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p:spPr>
        <p:txBody>
          <a:bodyPr anchor="b"/>
          <a:lstStyle>
            <a:lvl1pPr algn="l">
              <a:defRPr sz="6500" b="1"/>
            </a:lvl1pPr>
          </a:lstStyle>
          <a:p>
            <a:r>
              <a:rPr lang="zh-CN" altLang="en-US" noProof="1"/>
              <a:t>单击此处编辑母版标题样式</a:t>
            </a:r>
          </a:p>
        </p:txBody>
      </p:sp>
      <p:sp>
        <p:nvSpPr>
          <p:cNvPr id="3" name="图片占位符 2"/>
          <p:cNvSpPr>
            <a:spLocks noGrp="1"/>
          </p:cNvSpPr>
          <p:nvPr>
            <p:ph type="pic" idx="1"/>
          </p:nvPr>
        </p:nvSpPr>
        <p:spPr>
          <a:xfrm>
            <a:off x="3669835" y="2973804"/>
            <a:ext cx="11233785" cy="19969163"/>
          </a:xfrm>
        </p:spPr>
        <p:txBody>
          <a:bodyPr rtlCol="0">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lvl="0"/>
            <a:endParaRPr lang="zh-CN" altLang="en-US" noProof="0"/>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6E60772-C151-4AB1-BB05-719FB4BF3023}" type="datetimeFigureOut">
              <a:rPr lang="zh-CN" altLang="en-US"/>
              <a:t>2022/9/21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2C8CA67-8444-4C40-B27D-BF2E078CA56A}"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descr="画板 25"/>
          <p:cNvPicPr>
            <a:picLocks noChangeAspect="1"/>
          </p:cNvPicPr>
          <p:nvPr userDrawn="1"/>
        </p:nvPicPr>
        <p:blipFill>
          <a:blip r:embed="rId13"/>
          <a:stretch>
            <a:fillRect/>
          </a:stretch>
        </p:blipFill>
        <p:spPr>
          <a:xfrm>
            <a:off x="0" y="22225"/>
            <a:ext cx="18722975" cy="33236535"/>
          </a:xfrm>
          <a:prstGeom prst="rect">
            <a:avLst/>
          </a:prstGeom>
        </p:spPr>
      </p:pic>
      <p:sp>
        <p:nvSpPr>
          <p:cNvPr id="1026" name="标题占位符 1"/>
          <p:cNvSpPr>
            <a:spLocks noGrp="1" noChangeArrowheads="1"/>
          </p:cNvSpPr>
          <p:nvPr>
            <p:ph type="title" idx="4294967295"/>
          </p:nvPr>
        </p:nvSpPr>
        <p:spPr bwMode="auto">
          <a:xfrm>
            <a:off x="936625" y="1331913"/>
            <a:ext cx="16849725"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7134" tIns="148567" rIns="297134" bIns="148567"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936625" y="7767638"/>
            <a:ext cx="16849725" cy="2196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7134" tIns="148567" rIns="297134" bIns="148567"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936625" y="30846713"/>
            <a:ext cx="4367213" cy="1773237"/>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a:defRPr/>
            </a:pPr>
            <a:fld id="{03634C69-4122-481C-B033-A58BF5059606}" type="datetimeFigureOut">
              <a:rPr lang="zh-CN" altLang="en-US"/>
              <a:t>2022/9/21</a:t>
            </a:fld>
            <a:endParaRPr lang="zh-CN" altLang="en-US"/>
          </a:p>
        </p:txBody>
      </p:sp>
      <p:sp>
        <p:nvSpPr>
          <p:cNvPr id="5" name="页脚占位符 4"/>
          <p:cNvSpPr>
            <a:spLocks noGrp="1"/>
          </p:cNvSpPr>
          <p:nvPr>
            <p:ph type="ftr" sz="quarter" idx="3"/>
          </p:nvPr>
        </p:nvSpPr>
        <p:spPr>
          <a:xfrm>
            <a:off x="6396038" y="30846713"/>
            <a:ext cx="5930900" cy="1773237"/>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13419138" y="30846713"/>
            <a:ext cx="4367212" cy="1773237"/>
          </a:xfrm>
          <a:prstGeom prst="rect">
            <a:avLst/>
          </a:prstGeom>
        </p:spPr>
        <p:txBody>
          <a:bodyPr vert="horz" wrap="square" lIns="297134" tIns="148567" rIns="297134" bIns="148567" numCol="1" anchor="ctr" anchorCtr="0" compatLnSpc="1"/>
          <a:lstStyle>
            <a:lvl1pPr algn="r" defTabSz="2969895" eaLnBrk="1" hangingPunct="1">
              <a:defRPr sz="4000">
                <a:solidFill>
                  <a:srgbClr val="898989"/>
                </a:solidFill>
              </a:defRPr>
            </a:lvl1pPr>
          </a:lstStyle>
          <a:p>
            <a:pPr>
              <a:defRPr/>
            </a:pPr>
            <a:fld id="{4DD2EC32-61B6-486C-B359-39650ACA07DC}"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3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3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3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3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3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3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3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3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60202020A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60202020A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60202020A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60202020A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60202020A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60202020A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60202020A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60202020A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60202020A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5">
            <a:extLst>
              <a:ext uri="{FF2B5EF4-FFF2-40B4-BE49-F238E27FC236}">
                <a16:creationId xmlns="" xmlns:a16="http://schemas.microsoft.com/office/drawing/2014/main" id="{B11552E1-DB5F-174C-BFE7-A34DEEAFB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760" y="4274333"/>
            <a:ext cx="15363825" cy="20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9">
            <a:extLst>
              <a:ext uri="{FF2B5EF4-FFF2-40B4-BE49-F238E27FC236}">
                <a16:creationId xmlns="" xmlns:a16="http://schemas.microsoft.com/office/drawing/2014/main" id="{478963E8-7FD8-A64C-A770-04103D41E5B6}"/>
              </a:ext>
            </a:extLst>
          </p:cNvPr>
          <p:cNvSpPr>
            <a:spLocks noChangeArrowheads="1"/>
          </p:cNvSpPr>
          <p:nvPr/>
        </p:nvSpPr>
        <p:spPr bwMode="auto">
          <a:xfrm>
            <a:off x="1800647" y="4724196"/>
            <a:ext cx="15130463" cy="112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4000" b="1" dirty="0">
                <a:latin typeface="Arial" panose="020B0604020202020204" pitchFamily="34" charset="0"/>
                <a:ea typeface="黑体" panose="02010609060101010101" pitchFamily="49" charset="-122"/>
                <a:cs typeface="Arial" panose="020B0604020202020204" pitchFamily="34" charset="0"/>
              </a:rPr>
              <a:t>Please use font Arial, size 40 for </a:t>
            </a:r>
            <a:r>
              <a:rPr lang="en-US" altLang="zh-CN" sz="4000" b="1" dirty="0" smtClean="0">
                <a:latin typeface="Arial" panose="020B0604020202020204" pitchFamily="34" charset="0"/>
                <a:ea typeface="黑体" panose="02010609060101010101" pitchFamily="49" charset="-122"/>
                <a:cs typeface="Arial" panose="020B0604020202020204" pitchFamily="34" charset="0"/>
              </a:rPr>
              <a:t>the </a:t>
            </a:r>
            <a:r>
              <a:rPr lang="en-US" altLang="zh-CN" sz="4000" b="1" dirty="0">
                <a:latin typeface="Arial" panose="020B0604020202020204" pitchFamily="34" charset="0"/>
                <a:ea typeface="黑体" panose="02010609060101010101" pitchFamily="49" charset="-122"/>
                <a:cs typeface="Arial" panose="020B0604020202020204" pitchFamily="34" charset="0"/>
              </a:rPr>
              <a:t>title.</a:t>
            </a:r>
          </a:p>
          <a:p>
            <a:pPr algn="ctr" eaLnBrk="1" hangingPunct="1">
              <a:spcBef>
                <a:spcPct val="0"/>
              </a:spcBef>
              <a:buFontTx/>
              <a:buNone/>
            </a:pPr>
            <a:r>
              <a:rPr lang="en-US" altLang="zh-CN" sz="2300" dirty="0">
                <a:ea typeface="黑体" panose="02010609060101010101" pitchFamily="49" charset="-122"/>
                <a:cs typeface="Arial" panose="020B0604020202020204" pitchFamily="34" charset="0"/>
              </a:rPr>
              <a:t>Please use font </a:t>
            </a:r>
            <a:r>
              <a:rPr lang="en-US" altLang="zh-CN" sz="2300" dirty="0" err="1">
                <a:ea typeface="黑体" panose="02010609060101010101" pitchFamily="49" charset="-122"/>
                <a:cs typeface="Arial" panose="020B0604020202020204" pitchFamily="34" charset="0"/>
              </a:rPr>
              <a:t>SimSun</a:t>
            </a:r>
            <a:r>
              <a:rPr lang="en-US" altLang="zh-CN" sz="2300" dirty="0">
                <a:ea typeface="黑体" panose="02010609060101010101" pitchFamily="49" charset="-122"/>
                <a:cs typeface="Arial" panose="020B0604020202020204" pitchFamily="34" charset="0"/>
              </a:rPr>
              <a:t>, size 23 for the names and affiliations of all authors</a:t>
            </a:r>
            <a:r>
              <a:rPr lang="zh-CN" altLang="en-US" sz="2300" dirty="0">
                <a:ea typeface="黑体" panose="02010609060101010101" pitchFamily="49" charset="-122"/>
                <a:cs typeface="Arial" panose="020B0604020202020204" pitchFamily="34" charset="0"/>
              </a:rPr>
              <a:t>   </a:t>
            </a:r>
            <a:endParaRPr lang="en-US" altLang="zh-CN" sz="2300" dirty="0">
              <a:ea typeface="黑体" panose="02010609060101010101" pitchFamily="49" charset="-122"/>
              <a:cs typeface="Arial" panose="020B0604020202020204" pitchFamily="34" charset="0"/>
            </a:endParaRPr>
          </a:p>
        </p:txBody>
      </p:sp>
      <p:sp>
        <p:nvSpPr>
          <p:cNvPr id="14" name="TextBox 11">
            <a:extLst>
              <a:ext uri="{FF2B5EF4-FFF2-40B4-BE49-F238E27FC236}">
                <a16:creationId xmlns="" xmlns:a16="http://schemas.microsoft.com/office/drawing/2014/main" id="{B673DD3C-3DD2-604F-8298-B18D7CB804BA}"/>
              </a:ext>
            </a:extLst>
          </p:cNvPr>
          <p:cNvSpPr txBox="1">
            <a:spLocks noChangeArrowheads="1"/>
          </p:cNvSpPr>
          <p:nvPr/>
        </p:nvSpPr>
        <p:spPr bwMode="auto">
          <a:xfrm>
            <a:off x="504825" y="9864725"/>
            <a:ext cx="9918700" cy="194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3300" b="1"/>
              <a:t>Objectives</a:t>
            </a:r>
            <a:endParaRPr lang="en-US" altLang="zh-CN" sz="3300" b="1" dirty="0"/>
          </a:p>
          <a:p>
            <a:pPr eaLnBrk="1" hangingPunct="1">
              <a:spcBef>
                <a:spcPct val="0"/>
              </a:spcBef>
              <a:buFont typeface="Arial" panose="020B0604020202020204" pitchFamily="34" charset="0"/>
              <a:buNone/>
            </a:pPr>
            <a:r>
              <a:rPr lang="en-US" altLang="zh-CN" sz="33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eaLnBrk="1" hangingPunct="1">
              <a:spcBef>
                <a:spcPct val="0"/>
              </a:spcBef>
              <a:buFontTx/>
              <a:buNone/>
            </a:pPr>
            <a:endParaRPr lang="en-US" altLang="zh-CN" sz="3300" dirty="0"/>
          </a:p>
          <a:p>
            <a:pPr eaLnBrk="1" hangingPunct="1">
              <a:spcBef>
                <a:spcPct val="0"/>
              </a:spcBef>
              <a:buFontTx/>
              <a:buNone/>
            </a:pPr>
            <a:r>
              <a:rPr lang="en-US" altLang="zh-CN" sz="3300" b="1" dirty="0"/>
              <a:t>Methods</a:t>
            </a:r>
          </a:p>
          <a:p>
            <a:pPr eaLnBrk="1" hangingPunct="1">
              <a:spcBef>
                <a:spcPct val="0"/>
              </a:spcBef>
              <a:buFont typeface="Arial" panose="020B0604020202020204" pitchFamily="34" charset="0"/>
              <a:buNone/>
            </a:pPr>
            <a:r>
              <a:rPr lang="en-US" altLang="zh-CN" sz="33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eaLnBrk="1" hangingPunct="1">
              <a:spcBef>
                <a:spcPct val="0"/>
              </a:spcBef>
              <a:buFontTx/>
              <a:buNone/>
            </a:pPr>
            <a:endParaRPr lang="en-US" altLang="zh-CN" sz="3300" dirty="0"/>
          </a:p>
          <a:p>
            <a:pPr eaLnBrk="1" hangingPunct="1">
              <a:spcBef>
                <a:spcPct val="0"/>
              </a:spcBef>
              <a:buFontTx/>
              <a:buNone/>
            </a:pPr>
            <a:r>
              <a:rPr lang="en-US" altLang="zh-CN" sz="3300" b="1" dirty="0"/>
              <a:t>Results</a:t>
            </a:r>
          </a:p>
          <a:p>
            <a:pPr eaLnBrk="1" hangingPunct="1">
              <a:spcBef>
                <a:spcPct val="0"/>
              </a:spcBef>
              <a:buFont typeface="Arial" panose="020B0604020202020204" pitchFamily="34" charset="0"/>
              <a:buNone/>
            </a:pPr>
            <a:r>
              <a:rPr lang="en-US" altLang="zh-CN" sz="33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eaLnBrk="1" hangingPunct="1">
              <a:spcBef>
                <a:spcPct val="0"/>
              </a:spcBef>
              <a:buFontTx/>
              <a:buNone/>
            </a:pPr>
            <a:endParaRPr lang="zh-CN" altLang="en-US" sz="3300" dirty="0"/>
          </a:p>
        </p:txBody>
      </p:sp>
      <p:pic>
        <p:nvPicPr>
          <p:cNvPr id="15" name="图片 14" descr="屏幕剪辑">
            <a:extLst>
              <a:ext uri="{FF2B5EF4-FFF2-40B4-BE49-F238E27FC236}">
                <a16:creationId xmlns="" xmlns:a16="http://schemas.microsoft.com/office/drawing/2014/main" id="{0D6DA993-7D54-F64E-BB5E-7D74DD3CF9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10047288"/>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a:extLst>
              <a:ext uri="{FF2B5EF4-FFF2-40B4-BE49-F238E27FC236}">
                <a16:creationId xmlns="" xmlns:a16="http://schemas.microsoft.com/office/drawing/2014/main" id="{E3326242-D95A-C94A-A76B-E2CBC71FA706}"/>
              </a:ext>
            </a:extLst>
          </p:cNvPr>
          <p:cNvSpPr>
            <a:spLocks noChangeArrowheads="1"/>
          </p:cNvSpPr>
          <p:nvPr/>
        </p:nvSpPr>
        <p:spPr bwMode="auto">
          <a:xfrm>
            <a:off x="10817225" y="19589750"/>
            <a:ext cx="7486650" cy="750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3000" b="1" dirty="0"/>
              <a:t>Conclusions</a:t>
            </a:r>
          </a:p>
          <a:p>
            <a:pPr eaLnBrk="1" hangingPunct="1">
              <a:spcBef>
                <a:spcPct val="0"/>
              </a:spcBef>
              <a:buFont typeface="Arial" panose="020B0604020202020204" pitchFamily="34" charset="0"/>
              <a:buNone/>
            </a:pPr>
            <a:r>
              <a:rPr lang="en-US" altLang="zh-CN" sz="3200" dirty="0"/>
              <a:t>Example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r>
              <a:rPr lang="en-US" altLang="zh-CN" sz="3200" dirty="0" err="1"/>
              <a:t>Example</a:t>
            </a:r>
            <a:r>
              <a:rPr lang="en-US" altLang="zh-CN" sz="3200" dirty="0"/>
              <a:t>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59" y="0"/>
            <a:ext cx="18758533" cy="385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270</Words>
  <Application>Microsoft Office PowerPoint</Application>
  <PresentationFormat>自定义</PresentationFormat>
  <Paragraphs>12</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antidune</cp:lastModifiedBy>
  <cp:revision>54</cp:revision>
  <dcterms:created xsi:type="dcterms:W3CDTF">2020-10-16T07:18:12Z</dcterms:created>
  <dcterms:modified xsi:type="dcterms:W3CDTF">2022-09-21T12:57:58Z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2052-2.7.1.4479</vt:lpwstr>
  </property>
</Properties>
</file>