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30276800" cy="2138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1pPr>
    <a:lvl2pPr marL="0" marR="0" indent="1476162"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2pPr>
    <a:lvl3pPr marL="0" marR="0" indent="295232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3pPr>
    <a:lvl4pPr marL="0" marR="0" indent="4428485"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4pPr>
    <a:lvl5pPr marL="0" marR="0" indent="5904646"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5pPr>
    <a:lvl6pPr marL="0" marR="0" indent="7380807"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6pPr>
    <a:lvl7pPr marL="0" marR="0" indent="885697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7pPr>
    <a:lvl8pPr marL="0" marR="0" indent="10333131"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8pPr>
    <a:lvl9pPr marL="0" marR="0" indent="1180929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11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Incio" userId="16e7b207-fd4c-4c24-b7f1-7ca95647b5f6" providerId="ADAL" clId="{5D5B1A2C-9E36-4A1F-B738-4DB052B34BD0}"/>
    <pc:docChg chg="modSld">
      <pc:chgData name="Elsa Incio" userId="16e7b207-fd4c-4c24-b7f1-7ca95647b5f6" providerId="ADAL" clId="{5D5B1A2C-9E36-4A1F-B738-4DB052B34BD0}" dt="2023-06-14T09:44:11.642" v="35" actId="20577"/>
      <pc:docMkLst>
        <pc:docMk/>
      </pc:docMkLst>
      <pc:sldChg chg="modSp mod">
        <pc:chgData name="Elsa Incio" userId="16e7b207-fd4c-4c24-b7f1-7ca95647b5f6" providerId="ADAL" clId="{5D5B1A2C-9E36-4A1F-B738-4DB052B34BD0}" dt="2023-06-14T09:44:11.642" v="35" actId="20577"/>
        <pc:sldMkLst>
          <pc:docMk/>
          <pc:sldMk cId="0" sldId="256"/>
        </pc:sldMkLst>
        <pc:spChg chg="mod">
          <ac:chgData name="Elsa Incio" userId="16e7b207-fd4c-4c24-b7f1-7ca95647b5f6" providerId="ADAL" clId="{5D5B1A2C-9E36-4A1F-B738-4DB052B34BD0}" dt="2023-06-14T09:44:11.642" v="35" actId="20577"/>
          <ac:spMkLst>
            <pc:docMk/>
            <pc:sldMk cId="0" sldId="256"/>
            <ac:spMk id="2" creationId="{D7717BC0-CE0A-9BA1-39B3-EE8B91536F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1143000" y="685800"/>
            <a:ext cx="4572000" cy="3429000"/>
          </a:xfrm>
          <a:prstGeom prst="rect">
            <a:avLst/>
          </a:prstGeom>
        </p:spPr>
        <p:txBody>
          <a:bodyPr/>
          <a:lstStyle/>
          <a:p>
            <a:endParaRPr/>
          </a:p>
        </p:txBody>
      </p:sp>
      <p:sp>
        <p:nvSpPr>
          <p:cNvPr id="128" name="Shape 12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952323" latinLnBrk="0">
      <a:defRPr sz="3900">
        <a:latin typeface="+mj-lt"/>
        <a:ea typeface="+mj-ea"/>
        <a:cs typeface="+mj-cs"/>
        <a:sym typeface="Calibri"/>
      </a:defRPr>
    </a:lvl1pPr>
    <a:lvl2pPr indent="228600" defTabSz="2952323" latinLnBrk="0">
      <a:defRPr sz="3900">
        <a:latin typeface="+mj-lt"/>
        <a:ea typeface="+mj-ea"/>
        <a:cs typeface="+mj-cs"/>
        <a:sym typeface="Calibri"/>
      </a:defRPr>
    </a:lvl2pPr>
    <a:lvl3pPr indent="457200" defTabSz="2952323" latinLnBrk="0">
      <a:defRPr sz="3900">
        <a:latin typeface="+mj-lt"/>
        <a:ea typeface="+mj-ea"/>
        <a:cs typeface="+mj-cs"/>
        <a:sym typeface="Calibri"/>
      </a:defRPr>
    </a:lvl3pPr>
    <a:lvl4pPr indent="685800" defTabSz="2952323" latinLnBrk="0">
      <a:defRPr sz="3900">
        <a:latin typeface="+mj-lt"/>
        <a:ea typeface="+mj-ea"/>
        <a:cs typeface="+mj-cs"/>
        <a:sym typeface="Calibri"/>
      </a:defRPr>
    </a:lvl4pPr>
    <a:lvl5pPr indent="914400" defTabSz="2952323" latinLnBrk="0">
      <a:defRPr sz="3900">
        <a:latin typeface="+mj-lt"/>
        <a:ea typeface="+mj-ea"/>
        <a:cs typeface="+mj-cs"/>
        <a:sym typeface="Calibri"/>
      </a:defRPr>
    </a:lvl5pPr>
    <a:lvl6pPr indent="1143000" defTabSz="2952323" latinLnBrk="0">
      <a:defRPr sz="3900">
        <a:latin typeface="+mj-lt"/>
        <a:ea typeface="+mj-ea"/>
        <a:cs typeface="+mj-cs"/>
        <a:sym typeface="Calibri"/>
      </a:defRPr>
    </a:lvl6pPr>
    <a:lvl7pPr indent="1371600" defTabSz="2952323" latinLnBrk="0">
      <a:defRPr sz="3900">
        <a:latin typeface="+mj-lt"/>
        <a:ea typeface="+mj-ea"/>
        <a:cs typeface="+mj-cs"/>
        <a:sym typeface="Calibri"/>
      </a:defRPr>
    </a:lvl7pPr>
    <a:lvl8pPr indent="1600200" defTabSz="2952323" latinLnBrk="0">
      <a:defRPr sz="3900">
        <a:latin typeface="+mj-lt"/>
        <a:ea typeface="+mj-ea"/>
        <a:cs typeface="+mj-cs"/>
        <a:sym typeface="Calibri"/>
      </a:defRPr>
    </a:lvl8pPr>
    <a:lvl9pPr indent="1828800" defTabSz="2952323" latinLnBrk="0">
      <a:defRPr sz="39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Diapositiva de título">
    <p:spTree>
      <p:nvGrpSpPr>
        <p:cNvPr id="1" name=""/>
        <p:cNvGrpSpPr/>
        <p:nvPr/>
      </p:nvGrpSpPr>
      <p:grpSpPr>
        <a:xfrm>
          <a:off x="0" y="0"/>
          <a:ext cx="0" cy="0"/>
          <a:chOff x="0" y="0"/>
          <a:chExt cx="0" cy="0"/>
        </a:xfrm>
      </p:grpSpPr>
      <p:pic>
        <p:nvPicPr>
          <p:cNvPr id="15"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6"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7"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a:t>
            </a:r>
            <a:r>
              <a:rPr dirty="0"/>
              <a:t> I</a:t>
            </a:r>
            <a:r>
              <a:rPr lang="es-ES" dirty="0"/>
              <a:t>AHR</a:t>
            </a:r>
            <a:r>
              <a:rPr dirty="0"/>
              <a:t>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18"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0" name="Nivel de texto 1…"/>
          <p:cNvSpPr txBox="1">
            <a:spLocks noGrp="1"/>
          </p:cNvSpPr>
          <p:nvPr>
            <p:ph type="body" sz="quarter" idx="1" hasCustomPrompt="1"/>
          </p:nvPr>
        </p:nvSpPr>
        <p:spPr>
          <a:xfrm>
            <a:off x="4541996" y="12119185"/>
            <a:ext cx="21195984" cy="5465517"/>
          </a:xfrm>
          <a:prstGeom prst="rect">
            <a:avLst/>
          </a:prstGeom>
        </p:spPr>
        <p:txBody>
          <a:bodyPr/>
          <a:lstStyle>
            <a:lvl1pPr marL="0" indent="0" algn="ctr">
              <a:buSzTx/>
              <a:buFontTx/>
              <a:buNone/>
              <a:defRPr>
                <a:solidFill>
                  <a:srgbClr val="888888"/>
                </a:solidFill>
              </a:defRPr>
            </a:lvl1pPr>
            <a:lvl2pPr marL="0" indent="1476162" algn="ctr">
              <a:buSzTx/>
              <a:buFontTx/>
              <a:buNone/>
              <a:defRPr>
                <a:solidFill>
                  <a:srgbClr val="888888"/>
                </a:solidFill>
              </a:defRPr>
            </a:lvl2pPr>
            <a:lvl3pPr marL="0" indent="2952323" algn="ctr">
              <a:buSzTx/>
              <a:buFontTx/>
              <a:buNone/>
              <a:defRPr>
                <a:solidFill>
                  <a:srgbClr val="888888"/>
                </a:solidFill>
              </a:defRPr>
            </a:lvl3pPr>
            <a:lvl4pPr marL="0" indent="4428485" algn="ctr">
              <a:buSzTx/>
              <a:buFontTx/>
              <a:buNone/>
              <a:defRPr>
                <a:solidFill>
                  <a:srgbClr val="888888"/>
                </a:solidFill>
              </a:defRPr>
            </a:lvl4pPr>
            <a:lvl5pPr marL="0" indent="5904646" algn="ctr">
              <a:buSzTx/>
              <a:buFontTx/>
              <a:buNone/>
              <a:defRPr>
                <a:solidFill>
                  <a:srgbClr val="888888"/>
                </a:solidFill>
              </a:defRPr>
            </a:lvl5pPr>
          </a:lstStyle>
          <a:p>
            <a:r>
              <a:t>Nivel de </a:t>
            </a:r>
            <a:r>
              <a:rPr err="1"/>
              <a:t>texto</a:t>
            </a:r>
            <a:r>
              <a:t> 1</a:t>
            </a:r>
          </a:p>
          <a:p>
            <a:pPr lvl="1"/>
            <a:r>
              <a:t>Nivel de </a:t>
            </a:r>
            <a:r>
              <a:rPr err="1"/>
              <a:t>texto</a:t>
            </a:r>
            <a:r>
              <a:t> 2</a:t>
            </a:r>
          </a:p>
          <a:p>
            <a:pPr lvl="2"/>
            <a:r>
              <a:t>Nivel de </a:t>
            </a:r>
            <a:r>
              <a:rPr err="1"/>
              <a:t>texto</a:t>
            </a:r>
            <a:r>
              <a:t> 3</a:t>
            </a:r>
          </a:p>
          <a:p>
            <a:pPr lvl="3"/>
            <a:r>
              <a:t>Nivel de </a:t>
            </a:r>
            <a:r>
              <a:rPr err="1"/>
              <a:t>texto</a:t>
            </a:r>
            <a:r>
              <a:t> 4Nivel de </a:t>
            </a:r>
            <a:r>
              <a:rPr err="1"/>
              <a:t>texto</a:t>
            </a:r>
            <a:r>
              <a:t> </a:t>
            </a:r>
          </a:p>
        </p:txBody>
      </p:sp>
      <p:sp>
        <p:nvSpPr>
          <p:cNvPr id="21" name="Número de diapositiva"/>
          <p:cNvSpPr txBox="1">
            <a:spLocks noGrp="1"/>
          </p:cNvSpPr>
          <p:nvPr>
            <p:ph type="sldNum" sz="quarter" idx="2"/>
          </p:nvPr>
        </p:nvSpPr>
        <p:spPr>
          <a:xfrm>
            <a:off x="21700649" y="19822396"/>
            <a:ext cx="298180" cy="1190667"/>
          </a:xfrm>
          <a:prstGeom prst="rect">
            <a:avLst/>
          </a:prstGeom>
        </p:spPr>
        <p:txBody>
          <a:bodyPr/>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‹Nº›</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pic>
        <p:nvPicPr>
          <p:cNvPr id="3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3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9"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4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1" name="Texto del título"/>
          <p:cNvSpPr txBox="1">
            <a:spLocks noGrp="1"/>
          </p:cNvSpPr>
          <p:nvPr>
            <p:ph type="title"/>
          </p:nvPr>
        </p:nvSpPr>
        <p:spPr>
          <a:xfrm>
            <a:off x="2391909" y="13743001"/>
            <a:ext cx="25737980" cy="4247657"/>
          </a:xfrm>
          <a:prstGeom prst="rect">
            <a:avLst/>
          </a:prstGeom>
        </p:spPr>
        <p:txBody>
          <a:bodyPr/>
          <a:lstStyle>
            <a:lvl1pPr algn="l">
              <a:defRPr sz="12900" b="1" cap="all"/>
            </a:lvl1pPr>
          </a:lstStyle>
          <a:p>
            <a:r>
              <a:t>Texto del título</a:t>
            </a:r>
          </a:p>
        </p:txBody>
      </p:sp>
      <p:sp>
        <p:nvSpPr>
          <p:cNvPr id="42" name="Nivel de texto 1…"/>
          <p:cNvSpPr txBox="1">
            <a:spLocks noGrp="1"/>
          </p:cNvSpPr>
          <p:nvPr>
            <p:ph type="body" sz="quarter" idx="1"/>
          </p:nvPr>
        </p:nvSpPr>
        <p:spPr>
          <a:xfrm>
            <a:off x="2391909" y="9064639"/>
            <a:ext cx="25737980" cy="4678362"/>
          </a:xfrm>
          <a:prstGeom prst="rect">
            <a:avLst/>
          </a:prstGeom>
        </p:spPr>
        <p:txBody>
          <a:bodyPr anchor="b"/>
          <a:lstStyle>
            <a:lvl1pPr marL="0" indent="0">
              <a:spcBef>
                <a:spcPts val="1500"/>
              </a:spcBef>
              <a:buSzTx/>
              <a:buFontTx/>
              <a:buNone/>
              <a:defRPr sz="6500">
                <a:solidFill>
                  <a:srgbClr val="888888"/>
                </a:solidFill>
              </a:defRPr>
            </a:lvl1pPr>
            <a:lvl2pPr marL="0" indent="1476162">
              <a:spcBef>
                <a:spcPts val="1500"/>
              </a:spcBef>
              <a:buSzTx/>
              <a:buFontTx/>
              <a:buNone/>
              <a:defRPr sz="6500">
                <a:solidFill>
                  <a:srgbClr val="888888"/>
                </a:solidFill>
              </a:defRPr>
            </a:lvl2pPr>
            <a:lvl3pPr marL="0" indent="2952323">
              <a:spcBef>
                <a:spcPts val="1500"/>
              </a:spcBef>
              <a:buSzTx/>
              <a:buFontTx/>
              <a:buNone/>
              <a:defRPr sz="6500">
                <a:solidFill>
                  <a:srgbClr val="888888"/>
                </a:solidFill>
              </a:defRPr>
            </a:lvl3pPr>
            <a:lvl4pPr marL="0" indent="4428485">
              <a:spcBef>
                <a:spcPts val="1500"/>
              </a:spcBef>
              <a:buSzTx/>
              <a:buFontTx/>
              <a:buNone/>
              <a:defRPr sz="6500">
                <a:solidFill>
                  <a:srgbClr val="888888"/>
                </a:solidFill>
              </a:defRPr>
            </a:lvl4pPr>
            <a:lvl5pPr marL="0" indent="5904646">
              <a:spcBef>
                <a:spcPts val="1500"/>
              </a:spcBef>
              <a:buSzTx/>
              <a:buFontTx/>
              <a:buNone/>
              <a:defRPr sz="65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4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os objetos">
    <p:spTree>
      <p:nvGrpSpPr>
        <p:cNvPr id="1" name=""/>
        <p:cNvGrpSpPr/>
        <p:nvPr/>
      </p:nvGrpSpPr>
      <p:grpSpPr>
        <a:xfrm>
          <a:off x="0" y="0"/>
          <a:ext cx="0" cy="0"/>
          <a:chOff x="0" y="0"/>
          <a:chExt cx="0" cy="0"/>
        </a:xfrm>
      </p:grpSpPr>
      <p:pic>
        <p:nvPicPr>
          <p:cNvPr id="5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5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2"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5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4" name="Texto del título"/>
          <p:cNvSpPr txBox="1">
            <a:spLocks noGrp="1"/>
          </p:cNvSpPr>
          <p:nvPr>
            <p:ph type="title"/>
          </p:nvPr>
        </p:nvSpPr>
        <p:spPr>
          <a:prstGeom prst="rect">
            <a:avLst/>
          </a:prstGeom>
        </p:spPr>
        <p:txBody>
          <a:bodyPr/>
          <a:lstStyle/>
          <a:p>
            <a:r>
              <a:t>Texto del título</a:t>
            </a:r>
          </a:p>
        </p:txBody>
      </p:sp>
      <p:sp>
        <p:nvSpPr>
          <p:cNvPr id="55" name="Nivel de texto 1…"/>
          <p:cNvSpPr txBox="1">
            <a:spLocks noGrp="1"/>
          </p:cNvSpPr>
          <p:nvPr>
            <p:ph type="body" sz="half" idx="1"/>
          </p:nvPr>
        </p:nvSpPr>
        <p:spPr>
          <a:xfrm>
            <a:off x="1513998" y="4990255"/>
            <a:ext cx="13373658" cy="14114300"/>
          </a:xfrm>
          <a:prstGeom prst="rect">
            <a:avLst/>
          </a:prstGeom>
        </p:spPr>
        <p:txBody>
          <a:bodyPr/>
          <a:lstStyle>
            <a:lvl1pPr>
              <a:spcBef>
                <a:spcPts val="2100"/>
              </a:spcBef>
              <a:defRPr sz="9000"/>
            </a:lvl1pPr>
            <a:lvl2pPr marL="2554527" indent="-1078364">
              <a:spcBef>
                <a:spcPts val="2100"/>
              </a:spcBef>
              <a:defRPr sz="9000"/>
            </a:lvl2pPr>
            <a:lvl3pPr marL="3974281" indent="-1021958">
              <a:spcBef>
                <a:spcPts val="2100"/>
              </a:spcBef>
              <a:defRPr sz="9000"/>
            </a:lvl3pPr>
            <a:lvl4pPr marL="5573783" indent="-1145297">
              <a:spcBef>
                <a:spcPts val="2100"/>
              </a:spcBef>
              <a:defRPr sz="9000"/>
            </a:lvl4pPr>
            <a:lvl5pPr marL="7049944" indent="-1145297">
              <a:spcBef>
                <a:spcPts val="2100"/>
              </a:spcBef>
              <a:defRPr sz="9000"/>
            </a:lvl5pPr>
          </a:lstStyle>
          <a:p>
            <a:r>
              <a:t>Nivel de texto 1</a:t>
            </a:r>
          </a:p>
          <a:p>
            <a:pPr lvl="1"/>
            <a:r>
              <a:t>Nivel de texto 2</a:t>
            </a:r>
          </a:p>
          <a:p>
            <a:pPr lvl="2"/>
            <a:r>
              <a:t>Nivel de texto 3</a:t>
            </a:r>
          </a:p>
          <a:p>
            <a:pPr lvl="3"/>
            <a:r>
              <a:t>Nivel de texto 4</a:t>
            </a:r>
          </a:p>
          <a:p>
            <a:pPr lvl="4"/>
            <a:r>
              <a:t>Nivel de texto 5</a:t>
            </a: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ación">
    <p:spTree>
      <p:nvGrpSpPr>
        <p:cNvPr id="1" name=""/>
        <p:cNvGrpSpPr/>
        <p:nvPr/>
      </p:nvGrpSpPr>
      <p:grpSpPr>
        <a:xfrm>
          <a:off x="0" y="0"/>
          <a:ext cx="0" cy="0"/>
          <a:chOff x="0" y="0"/>
          <a:chExt cx="0" cy="0"/>
        </a:xfrm>
      </p:grpSpPr>
      <p:pic>
        <p:nvPicPr>
          <p:cNvPr id="63"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64"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5"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s-ES"/>
              <a:t>3rd </a:t>
            </a:r>
            <a:r>
              <a:t>AHR Young Professionals Congress (</a:t>
            </a:r>
            <a:r>
              <a:rPr lang="es-ES"/>
              <a:t>29 November-1 </a:t>
            </a:r>
            <a:r>
              <a:rPr lang="es-ES" err="1"/>
              <a:t>December</a:t>
            </a:r>
            <a:r>
              <a:rPr lang="es-ES"/>
              <a:t> </a:t>
            </a:r>
            <a:r>
              <a:t>202</a:t>
            </a:r>
            <a:r>
              <a:rPr lang="es-ES"/>
              <a:t>2</a:t>
            </a:r>
            <a:r>
              <a:t>)</a:t>
            </a:r>
          </a:p>
        </p:txBody>
      </p:sp>
      <p:sp>
        <p:nvSpPr>
          <p:cNvPr id="66"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7" name="Texto del título"/>
          <p:cNvSpPr txBox="1">
            <a:spLocks noGrp="1"/>
          </p:cNvSpPr>
          <p:nvPr>
            <p:ph type="title"/>
          </p:nvPr>
        </p:nvSpPr>
        <p:spPr>
          <a:prstGeom prst="rect">
            <a:avLst/>
          </a:prstGeom>
        </p:spPr>
        <p:txBody>
          <a:bodyPr/>
          <a:lstStyle/>
          <a:p>
            <a:r>
              <a:t>Texto del título</a:t>
            </a:r>
          </a:p>
        </p:txBody>
      </p:sp>
      <p:sp>
        <p:nvSpPr>
          <p:cNvPr id="68" name="Nivel de texto 1…"/>
          <p:cNvSpPr txBox="1">
            <a:spLocks noGrp="1"/>
          </p:cNvSpPr>
          <p:nvPr>
            <p:ph type="body" sz="quarter" idx="1"/>
          </p:nvPr>
        </p:nvSpPr>
        <p:spPr>
          <a:xfrm>
            <a:off x="1513998" y="4787277"/>
            <a:ext cx="13378915" cy="1995111"/>
          </a:xfrm>
          <a:prstGeom prst="rect">
            <a:avLst/>
          </a:prstGeom>
        </p:spPr>
        <p:txBody>
          <a:bodyPr anchor="b"/>
          <a:lstStyle>
            <a:lvl1pPr marL="0" indent="0">
              <a:spcBef>
                <a:spcPts val="1800"/>
              </a:spcBef>
              <a:buSzTx/>
              <a:buFontTx/>
              <a:buNone/>
              <a:defRPr sz="7700" b="1"/>
            </a:lvl1pPr>
            <a:lvl2pPr marL="0" indent="1476162">
              <a:spcBef>
                <a:spcPts val="1800"/>
              </a:spcBef>
              <a:buSzTx/>
              <a:buFontTx/>
              <a:buNone/>
              <a:defRPr sz="7700" b="1"/>
            </a:lvl2pPr>
            <a:lvl3pPr marL="0" indent="2952323">
              <a:spcBef>
                <a:spcPts val="1800"/>
              </a:spcBef>
              <a:buSzTx/>
              <a:buFontTx/>
              <a:buNone/>
              <a:defRPr sz="7700" b="1"/>
            </a:lvl3pPr>
            <a:lvl4pPr marL="0" indent="4428485">
              <a:spcBef>
                <a:spcPts val="1800"/>
              </a:spcBef>
              <a:buSzTx/>
              <a:buFontTx/>
              <a:buNone/>
              <a:defRPr sz="7700" b="1"/>
            </a:lvl4pPr>
            <a:lvl5pPr marL="0" indent="5904646">
              <a:spcBef>
                <a:spcPts val="1800"/>
              </a:spcBef>
              <a:buSzTx/>
              <a:buFontTx/>
              <a:buNone/>
              <a:defRPr sz="7700" b="1"/>
            </a:lvl5pPr>
          </a:lstStyle>
          <a:p>
            <a:r>
              <a:t>Nivel de texto 1</a:t>
            </a:r>
          </a:p>
          <a:p>
            <a:pPr lvl="1"/>
            <a:r>
              <a:t>Nivel de texto 2</a:t>
            </a:r>
          </a:p>
          <a:p>
            <a:pPr lvl="2"/>
            <a:r>
              <a:t>Nivel de texto 3</a:t>
            </a:r>
          </a:p>
          <a:p>
            <a:pPr lvl="3"/>
            <a:r>
              <a:t>Nivel de texto 4</a:t>
            </a:r>
          </a:p>
          <a:p>
            <a:pPr lvl="4"/>
            <a:r>
              <a:t>Nivel de texto 5</a:t>
            </a:r>
          </a:p>
        </p:txBody>
      </p:sp>
      <p:sp>
        <p:nvSpPr>
          <p:cNvPr id="69" name="4 Marcador de texto"/>
          <p:cNvSpPr>
            <a:spLocks noGrp="1"/>
          </p:cNvSpPr>
          <p:nvPr>
            <p:ph type="body" sz="quarter" idx="21"/>
          </p:nvPr>
        </p:nvSpPr>
        <p:spPr>
          <a:xfrm>
            <a:off x="15381808" y="4787277"/>
            <a:ext cx="13384172" cy="1995111"/>
          </a:xfrm>
          <a:prstGeom prst="rect">
            <a:avLst/>
          </a:prstGeom>
        </p:spPr>
        <p:txBody>
          <a:bodyPr anchor="b"/>
          <a:lstStyle/>
          <a:p>
            <a:pPr marL="0" indent="0">
              <a:spcBef>
                <a:spcPts val="1800"/>
              </a:spcBef>
              <a:buSzTx/>
              <a:buFontTx/>
              <a:buNone/>
              <a:defRPr sz="7700" b="1"/>
            </a:pPr>
            <a:endParaRPr/>
          </a:p>
        </p:txBody>
      </p:sp>
      <p:sp>
        <p:nvSpPr>
          <p:cNvPr id="7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Sólo el título">
    <p:spTree>
      <p:nvGrpSpPr>
        <p:cNvPr id="1" name=""/>
        <p:cNvGrpSpPr/>
        <p:nvPr/>
      </p:nvGrpSpPr>
      <p:grpSpPr>
        <a:xfrm>
          <a:off x="0" y="0"/>
          <a:ext cx="0" cy="0"/>
          <a:chOff x="0" y="0"/>
          <a:chExt cx="0" cy="0"/>
        </a:xfrm>
      </p:grpSpPr>
      <p:pic>
        <p:nvPicPr>
          <p:cNvPr id="7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7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79"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8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81" name="Texto del título"/>
          <p:cNvSpPr txBox="1">
            <a:spLocks noGrp="1"/>
          </p:cNvSpPr>
          <p:nvPr>
            <p:ph type="title"/>
          </p:nvPr>
        </p:nvSpPr>
        <p:spPr>
          <a:prstGeom prst="rect">
            <a:avLst/>
          </a:prstGeom>
        </p:spPr>
        <p:txBody>
          <a:bodyPr/>
          <a:lstStyle/>
          <a:p>
            <a:r>
              <a:t>Texto del título</a:t>
            </a:r>
          </a:p>
        </p:txBody>
      </p:sp>
      <p:sp>
        <p:nvSpPr>
          <p:cNvPr id="82"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En blanco">
    <p:spTree>
      <p:nvGrpSpPr>
        <p:cNvPr id="1" name=""/>
        <p:cNvGrpSpPr/>
        <p:nvPr/>
      </p:nvGrpSpPr>
      <p:grpSpPr>
        <a:xfrm>
          <a:off x="0" y="0"/>
          <a:ext cx="0" cy="0"/>
          <a:chOff x="0" y="0"/>
          <a:chExt cx="0" cy="0"/>
        </a:xfrm>
      </p:grpSpPr>
      <p:pic>
        <p:nvPicPr>
          <p:cNvPr id="89"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90"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1"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92"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ido con título">
    <p:spTree>
      <p:nvGrpSpPr>
        <p:cNvPr id="1" name=""/>
        <p:cNvGrpSpPr/>
        <p:nvPr/>
      </p:nvGrpSpPr>
      <p:grpSpPr>
        <a:xfrm>
          <a:off x="0" y="0"/>
          <a:ext cx="0" cy="0"/>
          <a:chOff x="0" y="0"/>
          <a:chExt cx="0" cy="0"/>
        </a:xfrm>
      </p:grpSpPr>
      <p:pic>
        <p:nvPicPr>
          <p:cNvPr id="10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0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2"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0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4" name="Texto del título"/>
          <p:cNvSpPr txBox="1">
            <a:spLocks noGrp="1"/>
          </p:cNvSpPr>
          <p:nvPr>
            <p:ph type="title"/>
          </p:nvPr>
        </p:nvSpPr>
        <p:spPr>
          <a:xfrm>
            <a:off x="1514000" y="851511"/>
            <a:ext cx="9961903" cy="3623876"/>
          </a:xfrm>
          <a:prstGeom prst="rect">
            <a:avLst/>
          </a:prstGeom>
        </p:spPr>
        <p:txBody>
          <a:bodyPr anchor="b"/>
          <a:lstStyle>
            <a:lvl1pPr algn="l">
              <a:defRPr sz="6500" b="1"/>
            </a:lvl1pPr>
          </a:lstStyle>
          <a:p>
            <a:r>
              <a:t>Texto del título</a:t>
            </a:r>
          </a:p>
        </p:txBody>
      </p:sp>
      <p:sp>
        <p:nvSpPr>
          <p:cNvPr id="105" name="Nivel de texto 1…"/>
          <p:cNvSpPr txBox="1">
            <a:spLocks noGrp="1"/>
          </p:cNvSpPr>
          <p:nvPr>
            <p:ph type="body" idx="1"/>
          </p:nvPr>
        </p:nvSpPr>
        <p:spPr>
          <a:xfrm>
            <a:off x="11838629" y="851513"/>
            <a:ext cx="16927347" cy="18253041"/>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6" name="3 Marcador de texto"/>
          <p:cNvSpPr>
            <a:spLocks noGrp="1"/>
          </p:cNvSpPr>
          <p:nvPr>
            <p:ph type="body" sz="half" idx="21"/>
          </p:nvPr>
        </p:nvSpPr>
        <p:spPr>
          <a:xfrm>
            <a:off x="1514000" y="4475387"/>
            <a:ext cx="9961903" cy="14629168"/>
          </a:xfrm>
          <a:prstGeom prst="rect">
            <a:avLst/>
          </a:prstGeom>
        </p:spPr>
        <p:txBody>
          <a:bodyPr/>
          <a:lstStyle/>
          <a:p>
            <a:pPr marL="0" indent="0">
              <a:spcBef>
                <a:spcPts val="1000"/>
              </a:spcBef>
              <a:buSzTx/>
              <a:buFontTx/>
              <a:buNone/>
              <a:defRPr sz="4500"/>
            </a:pPr>
            <a:endParaRPr/>
          </a:p>
        </p:txBody>
      </p:sp>
      <p:sp>
        <p:nvSpPr>
          <p:cNvPr id="10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Imagen con título">
    <p:spTree>
      <p:nvGrpSpPr>
        <p:cNvPr id="1" name=""/>
        <p:cNvGrpSpPr/>
        <p:nvPr/>
      </p:nvGrpSpPr>
      <p:grpSpPr>
        <a:xfrm>
          <a:off x="0" y="0"/>
          <a:ext cx="0" cy="0"/>
          <a:chOff x="0" y="0"/>
          <a:chExt cx="0" cy="0"/>
        </a:xfrm>
      </p:grpSpPr>
      <p:pic>
        <p:nvPicPr>
          <p:cNvPr id="114"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15"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6"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17"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9" name="2 Marcador de posición de imagen"/>
          <p:cNvSpPr>
            <a:spLocks noGrp="1"/>
          </p:cNvSpPr>
          <p:nvPr>
            <p:ph type="pic" sz="half" idx="21"/>
          </p:nvPr>
        </p:nvSpPr>
        <p:spPr>
          <a:xfrm>
            <a:off x="5935086" y="1910950"/>
            <a:ext cx="18167987" cy="12832081"/>
          </a:xfrm>
          <a:prstGeom prst="rect">
            <a:avLst/>
          </a:prstGeom>
        </p:spPr>
        <p:txBody>
          <a:bodyPr lIns="91439" tIns="45719" rIns="91439" bIns="45719">
            <a:noAutofit/>
          </a:bodyPr>
          <a:lstStyle/>
          <a:p>
            <a:endParaRPr/>
          </a:p>
        </p:txBody>
      </p:sp>
      <p:sp>
        <p:nvSpPr>
          <p:cNvPr id="120" name="Nivel de texto 1…"/>
          <p:cNvSpPr txBox="1">
            <a:spLocks noGrp="1"/>
          </p:cNvSpPr>
          <p:nvPr>
            <p:ph type="body" sz="quarter" idx="1"/>
          </p:nvPr>
        </p:nvSpPr>
        <p:spPr>
          <a:xfrm>
            <a:off x="5935086" y="16738142"/>
            <a:ext cx="18167987" cy="2509978"/>
          </a:xfrm>
          <a:prstGeom prst="rect">
            <a:avLst/>
          </a:prstGeom>
        </p:spPr>
        <p:txBody>
          <a:bodyPr/>
          <a:lstStyle>
            <a:lvl1pPr marL="0" indent="0">
              <a:spcBef>
                <a:spcPts val="1000"/>
              </a:spcBef>
              <a:buSzTx/>
              <a:buFontTx/>
              <a:buNone/>
              <a:defRPr sz="4500"/>
            </a:lvl1pPr>
            <a:lvl2pPr marL="0" indent="1476162">
              <a:spcBef>
                <a:spcPts val="1000"/>
              </a:spcBef>
              <a:buSzTx/>
              <a:buFontTx/>
              <a:buNone/>
              <a:defRPr sz="4500"/>
            </a:lvl2pPr>
            <a:lvl3pPr marL="0" indent="2952323">
              <a:spcBef>
                <a:spcPts val="1000"/>
              </a:spcBef>
              <a:buSzTx/>
              <a:buFontTx/>
              <a:buNone/>
              <a:defRPr sz="4500"/>
            </a:lvl3pPr>
            <a:lvl4pPr marL="0" indent="4428485">
              <a:spcBef>
                <a:spcPts val="1000"/>
              </a:spcBef>
              <a:buSzTx/>
              <a:buFontTx/>
              <a:buNone/>
              <a:defRPr sz="4500"/>
            </a:lvl4pPr>
            <a:lvl5pPr marL="0" indent="5904646">
              <a:spcBef>
                <a:spcPts val="1000"/>
              </a:spcBef>
              <a:buSzTx/>
              <a:buFontTx/>
              <a:buNone/>
              <a:defRPr sz="4500"/>
            </a:lvl5pPr>
          </a:lstStyle>
          <a:p>
            <a:r>
              <a:t>Nivel de texto 1</a:t>
            </a:r>
          </a:p>
          <a:p>
            <a:pPr lvl="1"/>
            <a:r>
              <a:t>Nivel de texto 2</a:t>
            </a:r>
          </a:p>
          <a:p>
            <a:pPr lvl="2"/>
            <a:r>
              <a:t>Nivel de texto 3</a:t>
            </a:r>
          </a:p>
          <a:p>
            <a:pPr lvl="3"/>
            <a:r>
              <a:t>Nivel de texto 4</a:t>
            </a:r>
          </a:p>
          <a:p>
            <a:pPr lvl="4"/>
            <a:r>
              <a:t>Nivel de texto 5</a:t>
            </a:r>
          </a:p>
        </p:txBody>
      </p:sp>
      <p:sp>
        <p:nvSpPr>
          <p:cNvPr id="12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2" name="Picture 5" descr="Picture 5"/>
          <p:cNvPicPr>
            <a:picLocks noChangeAspect="1"/>
          </p:cNvPicPr>
          <p:nvPr/>
        </p:nvPicPr>
        <p:blipFill>
          <a:blip r:embed="rId11"/>
          <a:srcRect b="26820"/>
          <a:stretch>
            <a:fillRect/>
          </a:stretch>
        </p:blipFill>
        <p:spPr>
          <a:xfrm>
            <a:off x="296415" y="296415"/>
            <a:ext cx="2530204" cy="2980162"/>
          </a:xfrm>
          <a:prstGeom prst="rect">
            <a:avLst/>
          </a:prstGeom>
          <a:ln w="12700">
            <a:miter lim="400000"/>
          </a:ln>
        </p:spPr>
      </p:pic>
      <p:sp>
        <p:nvSpPr>
          <p:cNvPr id="3"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 </a:t>
            </a:r>
            <a:r>
              <a:rPr dirty="0"/>
              <a:t>IAHR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5"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 name="Texto del título"/>
          <p:cNvSpPr txBox="1">
            <a:spLocks noGrp="1"/>
          </p:cNvSpPr>
          <p:nvPr>
            <p:ph type="title"/>
          </p:nvPr>
        </p:nvSpPr>
        <p:spPr>
          <a:xfrm>
            <a:off x="1513998" y="856464"/>
            <a:ext cx="27251978" cy="356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47616" tIns="147616" rIns="147616" bIns="147616">
            <a:normAutofit/>
          </a:bodyPr>
          <a:lstStyle/>
          <a:p>
            <a:r>
              <a:t>Texto del título</a:t>
            </a:r>
          </a:p>
        </p:txBody>
      </p:sp>
      <p:sp>
        <p:nvSpPr>
          <p:cNvPr id="7" name="Nivel de texto 1…"/>
          <p:cNvSpPr txBox="1">
            <a:spLocks noGrp="1"/>
          </p:cNvSpPr>
          <p:nvPr>
            <p:ph type="body" idx="1"/>
          </p:nvPr>
        </p:nvSpPr>
        <p:spPr>
          <a:xfrm>
            <a:off x="1513998" y="4990255"/>
            <a:ext cx="27251978" cy="14114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47616" tIns="147616" rIns="147616" bIns="147616">
            <a:normAutofit/>
          </a:bodyPr>
          <a:lstStyle/>
          <a:p>
            <a:r>
              <a:t>Nivel de texto 1</a:t>
            </a:r>
          </a:p>
          <a:p>
            <a:pPr lvl="1"/>
            <a:r>
              <a:t>Nivel de texto 2</a:t>
            </a:r>
          </a:p>
          <a:p>
            <a:pPr lvl="2"/>
            <a:r>
              <a:t>Nivel de texto 3</a:t>
            </a:r>
          </a:p>
          <a:p>
            <a:pPr lvl="3"/>
            <a:r>
              <a:t>Nivel de texto 4</a:t>
            </a:r>
          </a:p>
          <a:p>
            <a:pPr lvl="4"/>
            <a:r>
              <a:t>Nivel de texto 5</a:t>
            </a:r>
          </a:p>
        </p:txBody>
      </p:sp>
      <p:sp>
        <p:nvSpPr>
          <p:cNvPr id="8" name="Número de diapositiva"/>
          <p:cNvSpPr txBox="1">
            <a:spLocks noGrp="1"/>
          </p:cNvSpPr>
          <p:nvPr>
            <p:ph type="sldNum" sz="quarter" idx="2"/>
          </p:nvPr>
        </p:nvSpPr>
        <p:spPr>
          <a:xfrm>
            <a:off x="21700649" y="19822396"/>
            <a:ext cx="1054603" cy="1047063"/>
          </a:xfrm>
          <a:prstGeom prst="rect">
            <a:avLst/>
          </a:prstGeom>
          <a:ln w="12700">
            <a:miter lim="400000"/>
          </a:ln>
        </p:spPr>
        <p:txBody>
          <a:bodyPr wrap="none" lIns="147616" tIns="147616" rIns="147616" bIns="147616">
            <a:spAutoFit/>
          </a:body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1pPr>
      <a:lvl2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2pPr>
      <a:lvl3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3pPr>
      <a:lvl4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4pPr>
      <a:lvl5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5pPr>
      <a:lvl6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6pPr>
      <a:lvl7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7pPr>
      <a:lvl8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8pPr>
      <a:lvl9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9pPr>
    </p:titleStyle>
    <p:bodyStyle>
      <a:lvl1pPr marL="1107120" marR="0" indent="-1107120"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1pPr>
      <a:lvl2pPr marL="2532027" marR="0" indent="-105586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2pPr>
      <a:lvl3pPr marL="3939626" marR="0" indent="-987303"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3pPr>
      <a:lvl4pPr marL="5598059"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4pPr>
      <a:lvl5pPr marL="7074220"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5pPr>
      <a:lvl6pPr marL="8550382"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6pPr>
      <a:lvl7pPr marL="10026544"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7pPr>
      <a:lvl8pPr marL="11502705"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8pPr>
      <a:lvl9pPr marL="12978867"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9pPr>
    </p:bodyStyle>
    <p:otherStyle>
      <a:lvl1pPr marL="0" marR="0" indent="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1pPr>
      <a:lvl2pPr marL="0" marR="0" indent="1476162"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2pPr>
      <a:lvl3pPr marL="0" marR="0" indent="295232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3pPr>
      <a:lvl4pPr marL="0" marR="0" indent="4428485"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4pPr>
      <a:lvl5pPr marL="0" marR="0" indent="5904646"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5pPr>
      <a:lvl6pPr marL="0" marR="0" indent="7380807"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6pPr>
      <a:lvl7pPr marL="0" marR="0" indent="885697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7pPr>
      <a:lvl8pPr marL="0" marR="0" indent="10333131"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8pPr>
      <a:lvl9pPr marL="0" marR="0" indent="1180929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0" name="Text Box 50"/>
          <p:cNvSpPr txBox="1"/>
          <p:nvPr/>
        </p:nvSpPr>
        <p:spPr>
          <a:xfrm>
            <a:off x="712098" y="3420591"/>
            <a:ext cx="28999794" cy="17054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389437">
              <a:defRPr sz="2800" b="1">
                <a:latin typeface="Arial"/>
                <a:ea typeface="Arial"/>
                <a:cs typeface="Arial"/>
                <a:sym typeface="Arial"/>
              </a:defRPr>
            </a:pPr>
            <a:r>
              <a:t>Abstract </a:t>
            </a:r>
            <a:r>
              <a:rPr b="0"/>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 </a:t>
            </a:r>
          </a:p>
          <a:p>
            <a:pPr defTabSz="4389437">
              <a:defRPr sz="2800" b="1">
                <a:latin typeface="Arial"/>
                <a:ea typeface="Arial"/>
                <a:cs typeface="Arial"/>
                <a:sym typeface="Arial"/>
              </a:defRPr>
            </a:pPr>
            <a:r>
              <a:t>Keywords: </a:t>
            </a:r>
            <a:r>
              <a:rPr b="0"/>
              <a:t>please list a maximum of 5 keywords separated by commas and full stop at the end.</a:t>
            </a:r>
          </a:p>
        </p:txBody>
      </p:sp>
      <p:sp>
        <p:nvSpPr>
          <p:cNvPr id="131" name="Text Box 51"/>
          <p:cNvSpPr txBox="1"/>
          <p:nvPr/>
        </p:nvSpPr>
        <p:spPr>
          <a:xfrm>
            <a:off x="1244460" y="6255513"/>
            <a:ext cx="7604761"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Methods</a:t>
            </a:r>
          </a:p>
        </p:txBody>
      </p:sp>
      <p:sp>
        <p:nvSpPr>
          <p:cNvPr id="132" name="Text Box 52"/>
          <p:cNvSpPr txBox="1"/>
          <p:nvPr/>
        </p:nvSpPr>
        <p:spPr>
          <a:xfrm>
            <a:off x="21666426" y="6408711"/>
            <a:ext cx="7253377"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Conclusions</a:t>
            </a:r>
          </a:p>
        </p:txBody>
      </p:sp>
      <p:sp>
        <p:nvSpPr>
          <p:cNvPr id="133" name="Text Box 54"/>
          <p:cNvSpPr txBox="1"/>
          <p:nvPr/>
        </p:nvSpPr>
        <p:spPr>
          <a:xfrm>
            <a:off x="2800330" y="0"/>
            <a:ext cx="23455178" cy="3262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389437">
              <a:spcBef>
                <a:spcPts val="4800"/>
              </a:spcBef>
              <a:defRPr sz="8000" b="1">
                <a:solidFill>
                  <a:srgbClr val="FFFFFF"/>
                </a:solidFill>
                <a:latin typeface="Arial"/>
                <a:ea typeface="Arial"/>
                <a:cs typeface="Arial"/>
                <a:sym typeface="Arial"/>
              </a:defRPr>
            </a:pPr>
            <a:r>
              <a:t>Title of the extended abstract</a:t>
            </a:r>
          </a:p>
          <a:p>
            <a:pPr algn="ctr" defTabSz="4389437">
              <a:defRPr sz="6000" b="1">
                <a:solidFill>
                  <a:srgbClr val="FFFFFF"/>
                </a:solidFill>
                <a:latin typeface="Arial"/>
                <a:ea typeface="Arial"/>
                <a:cs typeface="Arial"/>
                <a:sym typeface="Arial"/>
              </a:defRPr>
            </a:pPr>
            <a:r>
              <a:t>Name Surname YP</a:t>
            </a:r>
            <a:r>
              <a:rPr baseline="30000"/>
              <a:t>1*</a:t>
            </a:r>
            <a:r>
              <a:t>, Name Surname</a:t>
            </a:r>
            <a:r>
              <a:rPr baseline="30000"/>
              <a:t>2</a:t>
            </a:r>
            <a:r>
              <a:t>, Name Surname</a:t>
            </a:r>
            <a:r>
              <a:rPr baseline="30000"/>
              <a:t>1,2</a:t>
            </a:r>
          </a:p>
          <a:p>
            <a:pPr algn="ctr" defTabSz="4389437">
              <a:defRPr sz="4000" b="1" i="1">
                <a:solidFill>
                  <a:srgbClr val="FFFFFF"/>
                </a:solidFill>
                <a:latin typeface="Arial"/>
                <a:ea typeface="Arial"/>
                <a:cs typeface="Arial"/>
                <a:sym typeface="Arial"/>
              </a:defRPr>
            </a:pPr>
            <a:r>
              <a:t>1Institution 1, City, Country; 2Institution 2, City, Country</a:t>
            </a:r>
          </a:p>
          <a:p>
            <a:pPr algn="ctr" defTabSz="4389437">
              <a:defRPr sz="4000">
                <a:solidFill>
                  <a:srgbClr val="FFFFFF"/>
                </a:solidFill>
                <a:latin typeface="Arial"/>
                <a:ea typeface="Arial"/>
                <a:cs typeface="Arial"/>
                <a:sym typeface="Arial"/>
              </a:defRPr>
            </a:pPr>
            <a:r>
              <a:t>*Correspondence YP: </a:t>
            </a:r>
            <a:r>
              <a:rPr u="sng">
                <a:solidFill>
                  <a:srgbClr val="0000FF"/>
                </a:solidFill>
                <a:uFill>
                  <a:solidFill>
                    <a:srgbClr val="0000FF"/>
                  </a:solidFill>
                </a:uFill>
                <a:hlinkClick r:id="rId2"/>
              </a:rPr>
              <a:t>correspondingauthor@email.com</a:t>
            </a:r>
          </a:p>
        </p:txBody>
      </p:sp>
      <p:sp>
        <p:nvSpPr>
          <p:cNvPr id="134" name="Text Box 59"/>
          <p:cNvSpPr txBox="1"/>
          <p:nvPr/>
        </p:nvSpPr>
        <p:spPr>
          <a:xfrm>
            <a:off x="21738434" y="12205568"/>
            <a:ext cx="6893337" cy="942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Bibliography</a:t>
            </a:r>
          </a:p>
        </p:txBody>
      </p:sp>
      <p:sp>
        <p:nvSpPr>
          <p:cNvPr id="135" name="Text Box 61"/>
          <p:cNvSpPr txBox="1"/>
          <p:nvPr/>
        </p:nvSpPr>
        <p:spPr>
          <a:xfrm>
            <a:off x="765573" y="7363028"/>
            <a:ext cx="9306668" cy="73579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defRPr sz="2800">
                <a:latin typeface="Arial"/>
                <a:ea typeface="Arial"/>
                <a:cs typeface="Arial"/>
                <a:sym typeface="Arial"/>
              </a:defRPr>
            </a:pPr>
            <a:r>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pPr defTabSz="612775">
              <a:defRPr sz="2800">
                <a:latin typeface="Arial"/>
                <a:ea typeface="Arial"/>
                <a:cs typeface="Arial"/>
                <a:sym typeface="Arial"/>
              </a:defRPr>
            </a:pPr>
            <a:r>
              <a:t>Please follow the following recommendations for an effective poster:</a:t>
            </a:r>
          </a:p>
          <a:p>
            <a:pPr defTabSz="612775">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Do not overload your poster; it is not an article. </a:t>
            </a:r>
          </a:p>
          <a:p>
            <a:pPr marL="457200" defTabSz="612775">
              <a:buSzPct val="100000"/>
              <a:buFont typeface="Arial"/>
              <a:buChar char="•"/>
              <a:defRPr sz="2800">
                <a:latin typeface="Arial"/>
                <a:ea typeface="Arial"/>
                <a:cs typeface="Arial"/>
                <a:sym typeface="Arial"/>
              </a:defRPr>
            </a:pPr>
            <a:r>
              <a:t>Text should be as concise as possible, keep text to a minimum and avoid redundancies. </a:t>
            </a:r>
          </a:p>
          <a:p>
            <a:pPr marL="457200" defTabSz="612775">
              <a:buSzPct val="100000"/>
              <a:buFont typeface="Arial"/>
              <a:buChar char="•"/>
              <a:defRPr sz="2800">
                <a:latin typeface="Arial"/>
                <a:ea typeface="Arial"/>
                <a:cs typeface="Arial"/>
                <a:sym typeface="Arial"/>
              </a:defRPr>
            </a:pPr>
            <a:r>
              <a:t>The figures and tables should cover approximately 50% of the poster area. </a:t>
            </a:r>
          </a:p>
          <a:p>
            <a:pPr defTabSz="612775">
              <a:buSzPct val="100000"/>
              <a:buFont typeface="Arial"/>
              <a:buChar char="•"/>
              <a:defRPr sz="2800">
                <a:latin typeface="Arial"/>
                <a:ea typeface="Arial"/>
                <a:cs typeface="Arial"/>
                <a:sym typeface="Arial"/>
              </a:defRPr>
            </a:pPr>
            <a:endParaRPr/>
          </a:p>
        </p:txBody>
      </p:sp>
      <p:sp>
        <p:nvSpPr>
          <p:cNvPr id="136" name="Text Box 62"/>
          <p:cNvSpPr txBox="1"/>
          <p:nvPr/>
        </p:nvSpPr>
        <p:spPr>
          <a:xfrm>
            <a:off x="20279741" y="13317884"/>
            <a:ext cx="9306667" cy="45131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marL="342900" indent="-342900" defTabSz="612775">
              <a:defRPr sz="2800">
                <a:latin typeface="Arial"/>
                <a:ea typeface="Arial"/>
                <a:cs typeface="Arial"/>
                <a:sym typeface="Arial"/>
              </a:defRPr>
            </a:pPr>
            <a:r>
              <a:t>Chaudhry M. H. (2014). Applied Hydraulic Transients, ISBN 978-1-4614-8537-7. New York, NY: Springer New York.</a:t>
            </a:r>
          </a:p>
          <a:p>
            <a:pPr marL="342900" indent="-342900" defTabSz="612775">
              <a:defRPr sz="2800">
                <a:latin typeface="Arial"/>
                <a:ea typeface="Arial"/>
                <a:cs typeface="Arial"/>
                <a:sym typeface="Arial"/>
              </a:defRPr>
            </a:pPr>
            <a:r>
              <a:t>Tijsseling A. S., Lambert M. F., Simpson A. R., Stephens M. L., Vítkovsky` J. P., Bergant A. (2008). Skalak’s extended theory of water hammer. Journal of sound and vibration 310(3), 718–728.</a:t>
            </a:r>
          </a:p>
          <a:p>
            <a:pPr marL="342900" indent="-342900" defTabSz="612775">
              <a:defRPr sz="2800">
                <a:latin typeface="Arial"/>
                <a:ea typeface="Arial"/>
                <a:cs typeface="Arial"/>
                <a:sym typeface="Arial"/>
              </a:defRPr>
            </a:pPr>
            <a:r>
              <a:t>Vardy A., Brown J. (1996). On turbulent, unsteady, smooth-pipe friction. In BHR Group Conference Series, Volume 19, pp. 289–312. Mechanical Engineering Publications Limited.</a:t>
            </a:r>
          </a:p>
        </p:txBody>
      </p:sp>
      <p:sp>
        <p:nvSpPr>
          <p:cNvPr id="137" name="Text Box 63"/>
          <p:cNvSpPr txBox="1"/>
          <p:nvPr/>
        </p:nvSpPr>
        <p:spPr>
          <a:xfrm>
            <a:off x="10414645" y="7363028"/>
            <a:ext cx="9450684" cy="72592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lnSpc>
                <a:spcPct val="95000"/>
              </a:lnSpc>
              <a:defRPr sz="2800">
                <a:latin typeface="Arial"/>
                <a:ea typeface="Arial"/>
                <a:cs typeface="Arial"/>
                <a:sym typeface="Arial"/>
              </a:defRPr>
            </a:pPr>
            <a:r>
              <a:rPr dirty="0"/>
              <a:t>Additional recommendations:</a:t>
            </a:r>
          </a:p>
          <a:p>
            <a:pPr defTabSz="612775">
              <a:lnSpc>
                <a:spcPct val="95000"/>
              </a:lnSpc>
              <a:defRPr sz="2800">
                <a:latin typeface="Arial"/>
                <a:ea typeface="Arial"/>
                <a:cs typeface="Arial"/>
                <a:sym typeface="Arial"/>
              </a:defRPr>
            </a:pPr>
            <a:endParaRPr dirty="0"/>
          </a:p>
          <a:p>
            <a:pPr marL="457200" defTabSz="612775">
              <a:buSzPct val="100000"/>
              <a:buFont typeface="Arial"/>
              <a:buChar char="•"/>
              <a:defRPr sz="2800">
                <a:latin typeface="Arial"/>
                <a:ea typeface="Arial"/>
                <a:cs typeface="Arial"/>
                <a:sym typeface="Arial"/>
              </a:defRPr>
            </a:pPr>
            <a:r>
              <a:rPr dirty="0"/>
              <a:t>Structure your poster by Abstract, Methods, Results and Conclusions. </a:t>
            </a:r>
          </a:p>
          <a:p>
            <a:pPr marL="457200" defTabSz="612775">
              <a:buSzPct val="100000"/>
              <a:buFont typeface="Arial"/>
              <a:buChar char="•"/>
              <a:defRPr sz="2800">
                <a:latin typeface="Arial"/>
                <a:ea typeface="Arial"/>
                <a:cs typeface="Arial"/>
                <a:sym typeface="Arial"/>
              </a:defRPr>
            </a:pPr>
            <a:r>
              <a:rPr dirty="0"/>
              <a:t>Every graphic/table should have a caption. Graphs and charts should have a title, with fully labeled x and y axes.</a:t>
            </a:r>
          </a:p>
          <a:p>
            <a:pPr marL="457200" defTabSz="612775">
              <a:buSzPct val="100000"/>
              <a:buFont typeface="Arial"/>
              <a:buChar char="•"/>
              <a:defRPr sz="2800">
                <a:latin typeface="Arial"/>
                <a:ea typeface="Arial"/>
                <a:cs typeface="Arial"/>
                <a:sym typeface="Arial"/>
              </a:defRPr>
            </a:pPr>
            <a:r>
              <a:rPr dirty="0"/>
              <a:t>Do not justify blocks of text on both sides.</a:t>
            </a:r>
          </a:p>
          <a:p>
            <a:pPr marL="457200" defTabSz="612775">
              <a:buSzPct val="100000"/>
              <a:buFont typeface="Arial"/>
              <a:buChar char="•"/>
              <a:defRPr sz="2800">
                <a:latin typeface="Arial"/>
                <a:ea typeface="Arial"/>
                <a:cs typeface="Arial"/>
                <a:sym typeface="Arial"/>
              </a:defRPr>
            </a:pPr>
            <a:r>
              <a:rPr dirty="0"/>
              <a:t>Highlight your main finding. </a:t>
            </a:r>
          </a:p>
          <a:p>
            <a:pPr marL="457200" defTabSz="612775">
              <a:buSzPct val="100000"/>
              <a:buFont typeface="Arial"/>
              <a:buChar char="•"/>
              <a:defRPr sz="2800">
                <a:latin typeface="Arial"/>
                <a:ea typeface="Arial"/>
                <a:cs typeface="Arial"/>
                <a:sym typeface="Arial"/>
              </a:defRPr>
            </a:pPr>
            <a:r>
              <a:rPr dirty="0"/>
              <a:t>If possible, avoid abbreviations and acronyms. </a:t>
            </a:r>
          </a:p>
          <a:p>
            <a:pPr marL="457200" defTabSz="612775">
              <a:buSzPct val="100000"/>
              <a:buFont typeface="Arial"/>
              <a:buChar char="•"/>
              <a:defRPr sz="2800">
                <a:latin typeface="Arial"/>
                <a:ea typeface="Arial"/>
                <a:cs typeface="Arial"/>
                <a:sym typeface="Arial"/>
              </a:defRPr>
            </a:pPr>
            <a:r>
              <a:rPr dirty="0"/>
              <a:t>Where possible, express points as bullets rather than paragraphed text.</a:t>
            </a:r>
          </a:p>
          <a:p>
            <a:pPr marL="457200" defTabSz="612775">
              <a:buSzPct val="100000"/>
              <a:buFont typeface="Arial"/>
              <a:buChar char="•"/>
              <a:defRPr sz="2800">
                <a:latin typeface="Arial"/>
                <a:ea typeface="Arial"/>
                <a:cs typeface="Arial"/>
                <a:sym typeface="Arial"/>
              </a:defRPr>
            </a:pPr>
            <a:r>
              <a:rPr dirty="0"/>
              <a:t>Use a constant font throughout the poster.</a:t>
            </a:r>
          </a:p>
          <a:p>
            <a:pPr defTabSz="612775">
              <a:lnSpc>
                <a:spcPct val="95000"/>
              </a:lnSpc>
              <a:defRPr sz="2800">
                <a:latin typeface="Arial"/>
                <a:ea typeface="Arial"/>
                <a:cs typeface="Arial"/>
                <a:sym typeface="Arial"/>
              </a:defRPr>
            </a:pPr>
            <a:endParaRPr dirty="0"/>
          </a:p>
          <a:p>
            <a:pPr defTabSz="612775">
              <a:lnSpc>
                <a:spcPct val="95000"/>
              </a:lnSpc>
              <a:defRPr sz="2800" b="1">
                <a:latin typeface="Arial"/>
                <a:ea typeface="Arial"/>
                <a:cs typeface="Arial"/>
                <a:sym typeface="Arial"/>
              </a:defRPr>
            </a:pPr>
            <a:r>
              <a:rPr dirty="0"/>
              <a:t>Rule of thumb:</a:t>
            </a:r>
          </a:p>
          <a:p>
            <a:pPr defTabSz="612775">
              <a:lnSpc>
                <a:spcPct val="95000"/>
              </a:lnSpc>
              <a:defRPr sz="2800">
                <a:latin typeface="Arial"/>
                <a:ea typeface="Arial"/>
                <a:cs typeface="Arial"/>
                <a:sym typeface="Arial"/>
              </a:defRPr>
            </a:pPr>
            <a:endParaRPr dirty="0"/>
          </a:p>
          <a:p>
            <a:pPr marL="457200" defTabSz="612775">
              <a:buSzPct val="100000"/>
              <a:buFont typeface="Arial"/>
              <a:buChar char="•"/>
              <a:defRPr sz="2800">
                <a:latin typeface="Arial"/>
                <a:ea typeface="Arial"/>
                <a:cs typeface="Arial"/>
                <a:sym typeface="Arial"/>
              </a:defRPr>
            </a:pPr>
            <a:r>
              <a:rPr dirty="0"/>
              <a:t>The poster is supposed to be readable in screen laptops. Check your final design in full screen.</a:t>
            </a:r>
          </a:p>
        </p:txBody>
      </p:sp>
      <p:sp>
        <p:nvSpPr>
          <p:cNvPr id="138" name="Text Box 64"/>
          <p:cNvSpPr txBox="1"/>
          <p:nvPr/>
        </p:nvSpPr>
        <p:spPr>
          <a:xfrm>
            <a:off x="20351749" y="7554665"/>
            <a:ext cx="9234659" cy="5089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lnSpc>
                <a:spcPct val="95000"/>
              </a:lnSpc>
              <a:defRPr sz="2800">
                <a:latin typeface="Arial"/>
                <a:ea typeface="Arial"/>
                <a:cs typeface="Arial"/>
                <a:sym typeface="Arial"/>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defRPr sz="2800">
                <a:latin typeface="Arial"/>
                <a:ea typeface="Arial"/>
                <a:cs typeface="Arial"/>
                <a:sym typeface="Arial"/>
              </a:defRPr>
            </a:pPr>
            <a:endParaRPr/>
          </a:p>
        </p:txBody>
      </p:sp>
      <p:sp>
        <p:nvSpPr>
          <p:cNvPr id="139" name="Text Box 66"/>
          <p:cNvSpPr txBox="1"/>
          <p:nvPr/>
        </p:nvSpPr>
        <p:spPr>
          <a:xfrm>
            <a:off x="11513299" y="6335988"/>
            <a:ext cx="7181369"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Results</a:t>
            </a:r>
          </a:p>
        </p:txBody>
      </p:sp>
      <p:sp>
        <p:nvSpPr>
          <p:cNvPr id="140" name="Text Box 67"/>
          <p:cNvSpPr txBox="1"/>
          <p:nvPr/>
        </p:nvSpPr>
        <p:spPr>
          <a:xfrm>
            <a:off x="25869179" y="684288"/>
            <a:ext cx="4194773" cy="2545606"/>
          </a:xfrm>
          <a:prstGeom prst="rect">
            <a:avLst/>
          </a:prstGeom>
          <a:ln>
            <a:solidFill>
              <a:srgbClr val="FFFFFF"/>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389437">
              <a:spcBef>
                <a:spcPts val="2400"/>
              </a:spcBef>
              <a:defRPr sz="4000" b="1" i="1">
                <a:solidFill>
                  <a:srgbClr val="FFFFFF"/>
                </a:solidFill>
                <a:latin typeface="Arial"/>
                <a:ea typeface="Arial"/>
                <a:cs typeface="Arial"/>
                <a:sym typeface="Arial"/>
              </a:defRPr>
            </a:pPr>
            <a:r>
              <a:t>Institution</a:t>
            </a:r>
          </a:p>
          <a:p>
            <a:pPr algn="ctr" defTabSz="4389437">
              <a:spcBef>
                <a:spcPts val="2400"/>
              </a:spcBef>
              <a:defRPr sz="4000" b="1" i="1">
                <a:solidFill>
                  <a:srgbClr val="FFFFFF"/>
                </a:solidFill>
                <a:latin typeface="Arial"/>
                <a:ea typeface="Arial"/>
                <a:cs typeface="Arial"/>
                <a:sym typeface="Arial"/>
              </a:defRPr>
            </a:pPr>
            <a:r>
              <a:t>logo</a:t>
            </a:r>
          </a:p>
        </p:txBody>
      </p:sp>
      <p:pic>
        <p:nvPicPr>
          <p:cNvPr id="141" name="Picture 1" descr="Picture 1"/>
          <p:cNvPicPr>
            <a:picLocks noChangeAspect="1"/>
          </p:cNvPicPr>
          <p:nvPr/>
        </p:nvPicPr>
        <p:blipFill>
          <a:blip r:embed="rId3"/>
          <a:stretch>
            <a:fillRect/>
          </a:stretch>
        </p:blipFill>
        <p:spPr>
          <a:xfrm>
            <a:off x="1530474" y="14365808"/>
            <a:ext cx="7339551" cy="4924003"/>
          </a:xfrm>
          <a:prstGeom prst="rect">
            <a:avLst/>
          </a:prstGeom>
          <a:ln w="12700">
            <a:miter lim="400000"/>
          </a:ln>
        </p:spPr>
      </p:pic>
      <p:graphicFrame>
        <p:nvGraphicFramePr>
          <p:cNvPr id="142" name="20 Tabla"/>
          <p:cNvGraphicFramePr/>
          <p:nvPr/>
        </p:nvGraphicFramePr>
        <p:xfrm>
          <a:off x="11107539" y="16670064"/>
          <a:ext cx="6984780" cy="3108960"/>
        </p:xfrm>
        <a:graphic>
          <a:graphicData uri="http://schemas.openxmlformats.org/drawingml/2006/table">
            <a:tbl>
              <a:tblPr firstRow="1" bandRow="1">
                <a:tableStyleId>{4C3C2611-4C71-4FC5-86AE-919BDF0F9419}</a:tableStyleId>
              </a:tblPr>
              <a:tblGrid>
                <a:gridCol w="1396956">
                  <a:extLst>
                    <a:ext uri="{9D8B030D-6E8A-4147-A177-3AD203B41FA5}">
                      <a16:colId xmlns:a16="http://schemas.microsoft.com/office/drawing/2014/main" val="20000"/>
                    </a:ext>
                  </a:extLst>
                </a:gridCol>
                <a:gridCol w="1396956">
                  <a:extLst>
                    <a:ext uri="{9D8B030D-6E8A-4147-A177-3AD203B41FA5}">
                      <a16:colId xmlns:a16="http://schemas.microsoft.com/office/drawing/2014/main" val="20001"/>
                    </a:ext>
                  </a:extLst>
                </a:gridCol>
                <a:gridCol w="1396956">
                  <a:extLst>
                    <a:ext uri="{9D8B030D-6E8A-4147-A177-3AD203B41FA5}">
                      <a16:colId xmlns:a16="http://schemas.microsoft.com/office/drawing/2014/main" val="20002"/>
                    </a:ext>
                  </a:extLst>
                </a:gridCol>
                <a:gridCol w="1396956">
                  <a:extLst>
                    <a:ext uri="{9D8B030D-6E8A-4147-A177-3AD203B41FA5}">
                      <a16:colId xmlns:a16="http://schemas.microsoft.com/office/drawing/2014/main" val="20003"/>
                    </a:ext>
                  </a:extLst>
                </a:gridCol>
                <a:gridCol w="1396956">
                  <a:extLst>
                    <a:ext uri="{9D8B030D-6E8A-4147-A177-3AD203B41FA5}">
                      <a16:colId xmlns:a16="http://schemas.microsoft.com/office/drawing/2014/main" val="20004"/>
                    </a:ext>
                  </a:extLst>
                </a:gridCol>
              </a:tblGrid>
              <a:tr h="370840">
                <a:tc>
                  <a:txBody>
                    <a:bodyPr/>
                    <a:lstStyle/>
                    <a:p>
                      <a:pPr algn="ctr">
                        <a:defRPr sz="2800">
                          <a:solidFill>
                            <a:srgbClr val="000000"/>
                          </a:solidFill>
                          <a:latin typeface="Arial"/>
                          <a:ea typeface="Arial"/>
                          <a:cs typeface="Arial"/>
                          <a:sym typeface="Arial"/>
                        </a:defRPr>
                      </a:pPr>
                      <a:endParaRPr/>
                    </a:p>
                  </a:txBody>
                  <a:tcPr marL="45720" marR="45720" horzOverflow="overflow">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a</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b</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c</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d</a:t>
                      </a:r>
                    </a:p>
                  </a:txBody>
                  <a:tcPr marL="45720" marR="45720" horzOverflow="overflow">
                    <a:lnT w="12700">
                      <a:solidFill>
                        <a:srgbClr val="000000"/>
                      </a:solidFill>
                    </a:lnT>
                    <a:lnB w="12700">
                      <a:solidFill>
                        <a:srgbClr val="000000"/>
                      </a:solidFill>
                    </a:lnB>
                    <a:noFill/>
                  </a:tcPr>
                </a:tc>
                <a:extLst>
                  <a:ext uri="{0D108BD9-81ED-4DB2-BD59-A6C34878D82A}">
                    <a16:rowId xmlns:a16="http://schemas.microsoft.com/office/drawing/2014/main" val="10000"/>
                  </a:ext>
                </a:extLst>
              </a:tr>
              <a:tr h="370840">
                <a:tc>
                  <a:txBody>
                    <a:bodyPr/>
                    <a:lstStyle/>
                    <a:p>
                      <a:pPr algn="ctr">
                        <a:defRPr sz="1800"/>
                      </a:pPr>
                      <a:r>
                        <a:rPr sz="2800" b="1">
                          <a:latin typeface="Arial"/>
                          <a:ea typeface="Arial"/>
                          <a:cs typeface="Arial"/>
                          <a:sym typeface="Arial"/>
                        </a:rPr>
                        <a:t>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Ab</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Ac</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Ad</a:t>
                      </a:r>
                    </a:p>
                  </a:txBody>
                  <a:tcPr marL="45720" marR="45720" horzOverflow="overflow">
                    <a:lnT w="12700">
                      <a:solidFill>
                        <a:srgbClr val="000000"/>
                      </a:solidFill>
                    </a:lnT>
                    <a:noFill/>
                  </a:tcPr>
                </a:tc>
                <a:extLst>
                  <a:ext uri="{0D108BD9-81ED-4DB2-BD59-A6C34878D82A}">
                    <a16:rowId xmlns:a16="http://schemas.microsoft.com/office/drawing/2014/main" val="10001"/>
                  </a:ext>
                </a:extLst>
              </a:tr>
              <a:tr h="370840">
                <a:tc>
                  <a:txBody>
                    <a:bodyPr/>
                    <a:lstStyle/>
                    <a:p>
                      <a:pPr algn="ctr">
                        <a:defRPr sz="1800"/>
                      </a:pPr>
                      <a:r>
                        <a:rPr sz="2800" b="1">
                          <a:latin typeface="Arial"/>
                          <a:ea typeface="Arial"/>
                          <a:cs typeface="Arial"/>
                          <a:sym typeface="Arial"/>
                        </a:rPr>
                        <a:t>B</a:t>
                      </a:r>
                    </a:p>
                  </a:txBody>
                  <a:tcPr marL="45720" marR="45720" horzOverflow="overflow">
                    <a:noFill/>
                  </a:tcPr>
                </a:tc>
                <a:tc>
                  <a:txBody>
                    <a:bodyPr/>
                    <a:lstStyle/>
                    <a:p>
                      <a:pPr algn="ctr">
                        <a:defRPr sz="1800"/>
                      </a:pPr>
                      <a:r>
                        <a:rPr sz="2800">
                          <a:latin typeface="Arial"/>
                          <a:ea typeface="Arial"/>
                          <a:cs typeface="Arial"/>
                          <a:sym typeface="Arial"/>
                        </a:rPr>
                        <a:t>Ba</a:t>
                      </a:r>
                    </a:p>
                  </a:txBody>
                  <a:tcPr marL="45720" marR="45720" horzOverflow="overflow">
                    <a:noFill/>
                  </a:tcPr>
                </a:tc>
                <a:tc>
                  <a:txBody>
                    <a:bodyPr/>
                    <a:lstStyle/>
                    <a:p>
                      <a:pPr algn="ctr">
                        <a:defRPr sz="1800"/>
                      </a:pPr>
                      <a:r>
                        <a:rPr sz="2800">
                          <a:latin typeface="Arial"/>
                          <a:ea typeface="Arial"/>
                          <a:cs typeface="Arial"/>
                          <a:sym typeface="Arial"/>
                        </a:rPr>
                        <a:t>Bb</a:t>
                      </a:r>
                    </a:p>
                  </a:txBody>
                  <a:tcPr marL="45720" marR="45720" horzOverflow="overflow">
                    <a:noFill/>
                  </a:tcPr>
                </a:tc>
                <a:tc>
                  <a:txBody>
                    <a:bodyPr/>
                    <a:lstStyle/>
                    <a:p>
                      <a:pPr algn="ctr">
                        <a:defRPr sz="1800"/>
                      </a:pPr>
                      <a:r>
                        <a:rPr sz="2800">
                          <a:latin typeface="Arial"/>
                          <a:ea typeface="Arial"/>
                          <a:cs typeface="Arial"/>
                          <a:sym typeface="Arial"/>
                        </a:rPr>
                        <a:t>Bc</a:t>
                      </a:r>
                    </a:p>
                  </a:txBody>
                  <a:tcPr marL="45720" marR="45720" horzOverflow="overflow">
                    <a:noFill/>
                  </a:tcPr>
                </a:tc>
                <a:tc>
                  <a:txBody>
                    <a:bodyPr/>
                    <a:lstStyle/>
                    <a:p>
                      <a:pPr algn="ctr">
                        <a:defRPr sz="1800"/>
                      </a:pPr>
                      <a:r>
                        <a:rPr sz="2800">
                          <a:latin typeface="Arial"/>
                          <a:ea typeface="Arial"/>
                          <a:cs typeface="Arial"/>
                          <a:sym typeface="Arial"/>
                        </a:rPr>
                        <a:t>Bd</a:t>
                      </a:r>
                    </a:p>
                  </a:txBody>
                  <a:tcPr marL="45720" marR="45720" horzOverflow="overflow">
                    <a:noFill/>
                  </a:tcPr>
                </a:tc>
                <a:extLst>
                  <a:ext uri="{0D108BD9-81ED-4DB2-BD59-A6C34878D82A}">
                    <a16:rowId xmlns:a16="http://schemas.microsoft.com/office/drawing/2014/main" val="10002"/>
                  </a:ext>
                </a:extLst>
              </a:tr>
              <a:tr h="370840">
                <a:tc>
                  <a:txBody>
                    <a:bodyPr/>
                    <a:lstStyle/>
                    <a:p>
                      <a:pPr algn="ctr">
                        <a:defRPr sz="1800"/>
                      </a:pPr>
                      <a:r>
                        <a:rPr sz="2800" b="1">
                          <a:latin typeface="Arial"/>
                          <a:ea typeface="Arial"/>
                          <a:cs typeface="Arial"/>
                          <a:sym typeface="Arial"/>
                        </a:rPr>
                        <a:t>C</a:t>
                      </a:r>
                    </a:p>
                  </a:txBody>
                  <a:tcPr marL="45720" marR="45720" horzOverflow="overflow">
                    <a:noFill/>
                  </a:tcPr>
                </a:tc>
                <a:tc>
                  <a:txBody>
                    <a:bodyPr/>
                    <a:lstStyle/>
                    <a:p>
                      <a:pPr algn="ctr">
                        <a:defRPr sz="1800"/>
                      </a:pPr>
                      <a:r>
                        <a:rPr sz="2800">
                          <a:latin typeface="Arial"/>
                          <a:ea typeface="Arial"/>
                          <a:cs typeface="Arial"/>
                          <a:sym typeface="Arial"/>
                        </a:rPr>
                        <a:t>Ca</a:t>
                      </a:r>
                    </a:p>
                  </a:txBody>
                  <a:tcPr marL="45720" marR="45720" horzOverflow="overflow">
                    <a:noFill/>
                  </a:tcPr>
                </a:tc>
                <a:tc>
                  <a:txBody>
                    <a:bodyPr/>
                    <a:lstStyle/>
                    <a:p>
                      <a:pPr algn="ctr">
                        <a:defRPr sz="1800"/>
                      </a:pPr>
                      <a:r>
                        <a:rPr sz="2800">
                          <a:latin typeface="Arial"/>
                          <a:ea typeface="Arial"/>
                          <a:cs typeface="Arial"/>
                          <a:sym typeface="Arial"/>
                        </a:rPr>
                        <a:t>Cb</a:t>
                      </a:r>
                    </a:p>
                  </a:txBody>
                  <a:tcPr marL="45720" marR="45720" horzOverflow="overflow">
                    <a:noFill/>
                  </a:tcPr>
                </a:tc>
                <a:tc>
                  <a:txBody>
                    <a:bodyPr/>
                    <a:lstStyle/>
                    <a:p>
                      <a:pPr algn="ctr">
                        <a:defRPr sz="1800"/>
                      </a:pPr>
                      <a:r>
                        <a:rPr sz="2800">
                          <a:latin typeface="Arial"/>
                          <a:ea typeface="Arial"/>
                          <a:cs typeface="Arial"/>
                          <a:sym typeface="Arial"/>
                        </a:rPr>
                        <a:t>Cc</a:t>
                      </a:r>
                    </a:p>
                  </a:txBody>
                  <a:tcPr marL="45720" marR="45720" horzOverflow="overflow">
                    <a:noFill/>
                  </a:tcPr>
                </a:tc>
                <a:tc>
                  <a:txBody>
                    <a:bodyPr/>
                    <a:lstStyle/>
                    <a:p>
                      <a:pPr algn="ctr">
                        <a:defRPr sz="1800"/>
                      </a:pPr>
                      <a:r>
                        <a:rPr sz="2800">
                          <a:latin typeface="Arial"/>
                          <a:ea typeface="Arial"/>
                          <a:cs typeface="Arial"/>
                          <a:sym typeface="Arial"/>
                        </a:rPr>
                        <a:t>Cd</a:t>
                      </a:r>
                    </a:p>
                  </a:txBody>
                  <a:tcPr marL="45720" marR="45720" horzOverflow="overflow">
                    <a:noFill/>
                  </a:tcPr>
                </a:tc>
                <a:extLst>
                  <a:ext uri="{0D108BD9-81ED-4DB2-BD59-A6C34878D82A}">
                    <a16:rowId xmlns:a16="http://schemas.microsoft.com/office/drawing/2014/main" val="10003"/>
                  </a:ext>
                </a:extLst>
              </a:tr>
              <a:tr h="370840">
                <a:tc>
                  <a:txBody>
                    <a:bodyPr/>
                    <a:lstStyle/>
                    <a:p>
                      <a:pPr algn="ctr">
                        <a:defRPr sz="1800"/>
                      </a:pPr>
                      <a:r>
                        <a:rPr sz="2800" b="1">
                          <a:latin typeface="Arial"/>
                          <a:ea typeface="Arial"/>
                          <a:cs typeface="Arial"/>
                          <a:sym typeface="Arial"/>
                        </a:rPr>
                        <a:t>D</a:t>
                      </a:r>
                    </a:p>
                  </a:txBody>
                  <a:tcPr marL="45720" marR="45720" horzOverflow="overflow">
                    <a:noFill/>
                  </a:tcPr>
                </a:tc>
                <a:tc>
                  <a:txBody>
                    <a:bodyPr/>
                    <a:lstStyle/>
                    <a:p>
                      <a:pPr algn="ctr">
                        <a:defRPr sz="1800"/>
                      </a:pPr>
                      <a:r>
                        <a:rPr sz="2800">
                          <a:latin typeface="Arial"/>
                          <a:ea typeface="Arial"/>
                          <a:cs typeface="Arial"/>
                          <a:sym typeface="Arial"/>
                        </a:rPr>
                        <a:t>Da</a:t>
                      </a:r>
                    </a:p>
                  </a:txBody>
                  <a:tcPr marL="45720" marR="45720" horzOverflow="overflow">
                    <a:noFill/>
                  </a:tcPr>
                </a:tc>
                <a:tc>
                  <a:txBody>
                    <a:bodyPr/>
                    <a:lstStyle/>
                    <a:p>
                      <a:pPr algn="ctr">
                        <a:defRPr sz="1800"/>
                      </a:pPr>
                      <a:r>
                        <a:rPr sz="2800">
                          <a:latin typeface="Arial"/>
                          <a:ea typeface="Arial"/>
                          <a:cs typeface="Arial"/>
                          <a:sym typeface="Arial"/>
                        </a:rPr>
                        <a:t>Db</a:t>
                      </a:r>
                    </a:p>
                  </a:txBody>
                  <a:tcPr marL="45720" marR="45720" horzOverflow="overflow">
                    <a:noFill/>
                  </a:tcPr>
                </a:tc>
                <a:tc>
                  <a:txBody>
                    <a:bodyPr/>
                    <a:lstStyle/>
                    <a:p>
                      <a:pPr algn="ctr">
                        <a:defRPr sz="1800"/>
                      </a:pPr>
                      <a:r>
                        <a:rPr sz="2800">
                          <a:latin typeface="Arial"/>
                          <a:ea typeface="Arial"/>
                          <a:cs typeface="Arial"/>
                          <a:sym typeface="Arial"/>
                        </a:rPr>
                        <a:t>Dc</a:t>
                      </a:r>
                    </a:p>
                  </a:txBody>
                  <a:tcPr marL="45720" marR="45720" horzOverflow="overflow">
                    <a:noFill/>
                  </a:tcPr>
                </a:tc>
                <a:tc>
                  <a:txBody>
                    <a:bodyPr/>
                    <a:lstStyle/>
                    <a:p>
                      <a:pPr algn="ctr">
                        <a:defRPr sz="1800"/>
                      </a:pPr>
                      <a:r>
                        <a:rPr sz="2800">
                          <a:latin typeface="Arial"/>
                          <a:ea typeface="Arial"/>
                          <a:cs typeface="Arial"/>
                          <a:sym typeface="Arial"/>
                        </a:rPr>
                        <a:t>Dd</a:t>
                      </a:r>
                    </a:p>
                  </a:txBody>
                  <a:tcPr marL="45720" marR="45720" horzOverflow="overflow">
                    <a:noFill/>
                  </a:tcPr>
                </a:tc>
                <a:extLst>
                  <a:ext uri="{0D108BD9-81ED-4DB2-BD59-A6C34878D82A}">
                    <a16:rowId xmlns:a16="http://schemas.microsoft.com/office/drawing/2014/main" val="10004"/>
                  </a:ext>
                </a:extLst>
              </a:tr>
              <a:tr h="370840">
                <a:tc>
                  <a:txBody>
                    <a:bodyPr/>
                    <a:lstStyle/>
                    <a:p>
                      <a:pPr algn="ctr">
                        <a:defRPr sz="1800"/>
                      </a:pPr>
                      <a:r>
                        <a:rPr sz="2800" b="1">
                          <a:latin typeface="Arial"/>
                          <a:ea typeface="Arial"/>
                          <a:cs typeface="Arial"/>
                          <a:sym typeface="Arial"/>
                        </a:rPr>
                        <a:t>E</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Ea</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Eb</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Ec</a:t>
                      </a:r>
                    </a:p>
                  </a:txBody>
                  <a:tcPr marL="45720" marR="45720" horzOverflow="overflow">
                    <a:lnB w="12700">
                      <a:solidFill>
                        <a:srgbClr val="000000"/>
                      </a:solidFill>
                    </a:lnB>
                    <a:noFill/>
                  </a:tcPr>
                </a:tc>
                <a:tc>
                  <a:txBody>
                    <a:bodyPr/>
                    <a:lstStyle/>
                    <a:p>
                      <a:pPr algn="ctr">
                        <a:defRPr sz="1800"/>
                      </a:pPr>
                      <a:r>
                        <a:rPr sz="2800" dirty="0">
                          <a:latin typeface="Arial"/>
                          <a:ea typeface="Arial"/>
                          <a:cs typeface="Arial"/>
                          <a:sym typeface="Arial"/>
                        </a:rPr>
                        <a:t>Ed</a:t>
                      </a:r>
                    </a:p>
                  </a:txBody>
                  <a:tcPr marL="45720" marR="45720" horzOverflow="overflow">
                    <a:lnB w="12700">
                      <a:solidFill>
                        <a:srgbClr val="000000"/>
                      </a:solidFill>
                    </a:lnB>
                    <a:noFill/>
                  </a:tcPr>
                </a:tc>
                <a:extLst>
                  <a:ext uri="{0D108BD9-81ED-4DB2-BD59-A6C34878D82A}">
                    <a16:rowId xmlns:a16="http://schemas.microsoft.com/office/drawing/2014/main" val="10005"/>
                  </a:ext>
                </a:extLst>
              </a:tr>
            </a:tbl>
          </a:graphicData>
        </a:graphic>
      </p:graphicFrame>
      <p:sp>
        <p:nvSpPr>
          <p:cNvPr id="143" name="21 CuadroTexto"/>
          <p:cNvSpPr txBox="1"/>
          <p:nvPr/>
        </p:nvSpPr>
        <p:spPr>
          <a:xfrm>
            <a:off x="11153259" y="15589944"/>
            <a:ext cx="6893337" cy="892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latin typeface="Arial"/>
                <a:ea typeface="Arial"/>
                <a:cs typeface="Arial"/>
                <a:sym typeface="Arial"/>
              </a:defRPr>
            </a:lvl1pPr>
          </a:lstStyle>
          <a:p>
            <a:r>
              <a:t>Table 1: Caption heading for a table should be placed at the top of the table.</a:t>
            </a:r>
          </a:p>
        </p:txBody>
      </p:sp>
      <p:sp>
        <p:nvSpPr>
          <p:cNvPr id="144" name="22 CuadroTexto"/>
          <p:cNvSpPr txBox="1"/>
          <p:nvPr/>
        </p:nvSpPr>
        <p:spPr>
          <a:xfrm>
            <a:off x="1720211" y="19190343"/>
            <a:ext cx="6893337" cy="8926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latin typeface="Arial"/>
                <a:ea typeface="Arial"/>
                <a:cs typeface="Arial"/>
                <a:sym typeface="Arial"/>
              </a:defRPr>
            </a:lvl1pPr>
          </a:lstStyle>
          <a:p>
            <a:r>
              <a:t>Figure 1: The caption heading for a figure should be placed below the figure.</a:t>
            </a:r>
          </a:p>
        </p:txBody>
      </p:sp>
      <p:pic>
        <p:nvPicPr>
          <p:cNvPr id="145" name="Entrada de lápiz 25" descr="Entrada de lápiz 25"/>
          <p:cNvPicPr>
            <a:picLocks noChangeAspect="1"/>
          </p:cNvPicPr>
          <p:nvPr/>
        </p:nvPicPr>
        <p:blipFill>
          <a:blip r:embed="rId4"/>
          <a:stretch>
            <a:fillRect/>
          </a:stretch>
        </p:blipFill>
        <p:spPr>
          <a:xfrm>
            <a:off x="7130366" y="20659114"/>
            <a:ext cx="126001" cy="126001"/>
          </a:xfrm>
          <a:prstGeom prst="rect">
            <a:avLst/>
          </a:prstGeom>
          <a:ln w="12700">
            <a:miter lim="400000"/>
          </a:ln>
        </p:spPr>
      </p:pic>
      <p:pic>
        <p:nvPicPr>
          <p:cNvPr id="146" name="Entrada de lápiz 26" descr="Entrada de lápiz 26"/>
          <p:cNvPicPr>
            <a:picLocks noChangeAspect="1"/>
          </p:cNvPicPr>
          <p:nvPr/>
        </p:nvPicPr>
        <p:blipFill>
          <a:blip r:embed="rId4"/>
          <a:stretch>
            <a:fillRect/>
          </a:stretch>
        </p:blipFill>
        <p:spPr>
          <a:xfrm>
            <a:off x="2295925" y="20602953"/>
            <a:ext cx="126001" cy="126001"/>
          </a:xfrm>
          <a:prstGeom prst="rect">
            <a:avLst/>
          </a:prstGeom>
          <a:ln w="12700">
            <a:miter lim="400000"/>
          </a:ln>
        </p:spPr>
      </p:pic>
      <p:sp>
        <p:nvSpPr>
          <p:cNvPr id="2" name="CuadroTexto 1">
            <a:extLst>
              <a:ext uri="{FF2B5EF4-FFF2-40B4-BE49-F238E27FC236}">
                <a16:creationId xmlns:a16="http://schemas.microsoft.com/office/drawing/2014/main" id="{D7717BC0-CE0A-9BA1-39B3-EE8B91536F79}"/>
              </a:ext>
            </a:extLst>
          </p:cNvPr>
          <p:cNvSpPr txBox="1"/>
          <p:nvPr/>
        </p:nvSpPr>
        <p:spPr>
          <a:xfrm>
            <a:off x="5927379" y="20257479"/>
            <a:ext cx="23869712" cy="830995"/>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2952323" rtl="0" fontAlgn="auto" latinLnBrk="0" hangingPunct="0">
              <a:lnSpc>
                <a:spcPct val="100000"/>
              </a:lnSpc>
              <a:spcBef>
                <a:spcPts val="0"/>
              </a:spcBef>
              <a:spcAft>
                <a:spcPts val="0"/>
              </a:spcAft>
              <a:buClrTx/>
              <a:buSzTx/>
              <a:buFontTx/>
              <a:buNone/>
              <a:tabLst/>
            </a:pPr>
            <a:r>
              <a:rPr lang="es-ES" sz="4800" b="1" i="1" dirty="0">
                <a:solidFill>
                  <a:srgbClr val="FFFFFF"/>
                </a:solidFill>
              </a:rPr>
              <a:t>4th </a:t>
            </a:r>
            <a:r>
              <a:rPr kumimoji="0" lang="es-ES" sz="4800" b="1" i="1" u="none" strike="noStrike" cap="none" spc="0" normalizeH="0" baseline="0" dirty="0">
                <a:ln>
                  <a:noFill/>
                </a:ln>
                <a:solidFill>
                  <a:srgbClr val="FFFFFF"/>
                </a:solidFill>
                <a:effectLst/>
                <a:uFillTx/>
                <a:latin typeface="+mj-lt"/>
                <a:ea typeface="+mj-ea"/>
                <a:cs typeface="+mj-cs"/>
                <a:sym typeface="Calibri"/>
              </a:rPr>
              <a:t>IAHR Young </a:t>
            </a:r>
            <a:r>
              <a:rPr kumimoji="0" lang="es-ES" sz="4800" b="1" i="1" u="none" strike="noStrike" cap="none" spc="0" normalizeH="0" baseline="0" dirty="0" err="1">
                <a:ln>
                  <a:noFill/>
                </a:ln>
                <a:solidFill>
                  <a:srgbClr val="FFFFFF"/>
                </a:solidFill>
                <a:effectLst/>
                <a:uFillTx/>
                <a:latin typeface="+mj-lt"/>
                <a:ea typeface="+mj-ea"/>
                <a:cs typeface="+mj-cs"/>
                <a:sym typeface="Calibri"/>
              </a:rPr>
              <a:t>Professionals</a:t>
            </a:r>
            <a:r>
              <a:rPr kumimoji="0" lang="es-ES" sz="4800" b="1" i="1" u="none" strike="noStrike" cap="none" spc="0" normalizeH="0" baseline="0" dirty="0">
                <a:ln>
                  <a:noFill/>
                </a:ln>
                <a:solidFill>
                  <a:srgbClr val="FFFFFF"/>
                </a:solidFill>
                <a:effectLst/>
                <a:uFillTx/>
                <a:latin typeface="+mj-lt"/>
                <a:ea typeface="+mj-ea"/>
                <a:cs typeface="+mj-cs"/>
                <a:sym typeface="Calibri"/>
              </a:rPr>
              <a:t> </a:t>
            </a:r>
            <a:r>
              <a:rPr kumimoji="0" lang="es-ES" sz="4800" b="1" i="1" u="none" strike="noStrike" cap="none" spc="0" normalizeH="0" baseline="0" dirty="0" err="1">
                <a:ln>
                  <a:noFill/>
                </a:ln>
                <a:solidFill>
                  <a:srgbClr val="FFFFFF"/>
                </a:solidFill>
                <a:effectLst/>
                <a:uFillTx/>
                <a:latin typeface="+mj-lt"/>
                <a:ea typeface="+mj-ea"/>
                <a:cs typeface="+mj-cs"/>
                <a:sym typeface="Calibri"/>
              </a:rPr>
              <a:t>Congress</a:t>
            </a:r>
            <a:r>
              <a:rPr kumimoji="0" lang="es-ES" sz="4800" b="1" i="1" u="none" strike="noStrike" cap="none" spc="0" normalizeH="0" baseline="0" dirty="0">
                <a:ln>
                  <a:noFill/>
                </a:ln>
                <a:solidFill>
                  <a:srgbClr val="FFFFFF"/>
                </a:solidFill>
                <a:effectLst/>
                <a:uFillTx/>
                <a:latin typeface="+mj-lt"/>
                <a:ea typeface="+mj-ea"/>
                <a:cs typeface="+mj-cs"/>
                <a:sym typeface="Calibri"/>
              </a:rPr>
              <a:t> (22-24 </a:t>
            </a:r>
            <a:r>
              <a:rPr kumimoji="0" lang="es-ES" sz="4800" b="1" i="1" u="none" strike="noStrike" cap="none" spc="0" normalizeH="0" baseline="0" dirty="0" err="1">
                <a:ln>
                  <a:noFill/>
                </a:ln>
                <a:solidFill>
                  <a:srgbClr val="FFFFFF"/>
                </a:solidFill>
                <a:effectLst/>
                <a:uFillTx/>
                <a:latin typeface="+mj-lt"/>
                <a:ea typeface="+mj-ea"/>
                <a:cs typeface="+mj-cs"/>
                <a:sym typeface="Calibri"/>
              </a:rPr>
              <a:t>November</a:t>
            </a:r>
            <a:r>
              <a:rPr kumimoji="0" lang="es-ES" sz="4800" b="1" i="1" u="none" strike="noStrike" cap="none" spc="0" normalizeH="0" baseline="0">
                <a:ln>
                  <a:noFill/>
                </a:ln>
                <a:solidFill>
                  <a:srgbClr val="FFFFFF"/>
                </a:solidFill>
                <a:effectLst/>
                <a:uFillTx/>
                <a:latin typeface="+mj-lt"/>
                <a:ea typeface="+mj-ea"/>
                <a:cs typeface="+mj-cs"/>
                <a:sym typeface="Calibri"/>
              </a:rPr>
              <a:t> 2023)</a:t>
            </a:r>
            <a:endParaRPr kumimoji="0" lang="es-ES" sz="4800" b="1" i="1" u="none" strike="noStrike" cap="none" spc="0" normalizeH="0" baseline="0" dirty="0">
              <a:ln>
                <a:noFill/>
              </a:ln>
              <a:solidFill>
                <a:srgbClr val="FFFFFF"/>
              </a:solidFill>
              <a:effectLst/>
              <a:uFillTx/>
              <a:latin typeface="+mj-lt"/>
              <a:ea typeface="+mj-ea"/>
              <a:cs typeface="+mj-cs"/>
              <a:sym typeface="Calibri"/>
            </a:endParaRP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0084C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5943E3DD22864D8C8ED4C531C04232" ma:contentTypeVersion="14" ma:contentTypeDescription="Create a new document." ma:contentTypeScope="" ma:versionID="a06acb5fd724fd61e1bbc8c4ae459f5c">
  <xsd:schema xmlns:xsd="http://www.w3.org/2001/XMLSchema" xmlns:xs="http://www.w3.org/2001/XMLSchema" xmlns:p="http://schemas.microsoft.com/office/2006/metadata/properties" xmlns:ns2="7fdd1941-256e-482d-a90d-90c093552cb8" xmlns:ns3="00346d77-25f8-483e-ae25-25882f727c1a" targetNamespace="http://schemas.microsoft.com/office/2006/metadata/properties" ma:root="true" ma:fieldsID="2b4105ac1113385a09c5fbe580e10d87" ns2:_="" ns3:_="">
    <xsd:import namespace="7fdd1941-256e-482d-a90d-90c093552cb8"/>
    <xsd:import namespace="00346d77-25f8-483e-ae25-25882f727c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d1941-256e-482d-a90d-90c093552c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36c597-567c-4d72-a2d6-c34738a561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346d77-25f8-483e-ae25-25882f727c1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e238e6a-47cf-437f-8262-954aa0447643}" ma:internalName="TaxCatchAll" ma:showField="CatchAllData" ma:web="00346d77-25f8-483e-ae25-25882f727c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fdd1941-256e-482d-a90d-90c093552cb8">
      <Terms xmlns="http://schemas.microsoft.com/office/infopath/2007/PartnerControls"/>
    </lcf76f155ced4ddcb4097134ff3c332f>
    <TaxCatchAll xmlns="00346d77-25f8-483e-ae25-25882f727c1a" xsi:nil="true"/>
  </documentManagement>
</p:properties>
</file>

<file path=customXml/itemProps1.xml><?xml version="1.0" encoding="utf-8"?>
<ds:datastoreItem xmlns:ds="http://schemas.openxmlformats.org/officeDocument/2006/customXml" ds:itemID="{867FD846-DC95-4E04-8C13-9AB16398097D}">
  <ds:schemaRefs>
    <ds:schemaRef ds:uri="00346d77-25f8-483e-ae25-25882f727c1a"/>
    <ds:schemaRef ds:uri="7fdd1941-256e-482d-a90d-90c093552c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3BAD893-3958-42E2-BC19-AF9897CB65C6}">
  <ds:schemaRefs>
    <ds:schemaRef ds:uri="http://schemas.microsoft.com/sharepoint/v3/contenttype/forms"/>
  </ds:schemaRefs>
</ds:datastoreItem>
</file>

<file path=customXml/itemProps3.xml><?xml version="1.0" encoding="utf-8"?>
<ds:datastoreItem xmlns:ds="http://schemas.openxmlformats.org/officeDocument/2006/customXml" ds:itemID="{32159244-CF68-4BA2-9394-0A9539030704}">
  <ds:schemaRefs>
    <ds:schemaRef ds:uri="00346d77-25f8-483e-ae25-25882f727c1a"/>
    <ds:schemaRef ds:uri="7fdd1941-256e-482d-a90d-90c093552cb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TotalTime>
  <Words>540</Words>
  <Application>Microsoft Office PowerPoint</Application>
  <PresentationFormat>Personalizado</PresentationFormat>
  <Paragraphs>68</Paragraphs>
  <Slides>1</Slides>
  <Notes>0</Notes>
  <HiddenSlides>1</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Pilar Olmeda</dc:creator>
  <cp:lastModifiedBy>Elsa Incio</cp:lastModifiedBy>
  <cp:revision>35</cp:revision>
  <dcterms:modified xsi:type="dcterms:W3CDTF">2023-06-14T09:44:13Z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0x010100105943E3DD22864D8C8ED4C531C04232</vt:lpwstr>
  </property>
  <property fmtid="{D5CDD505-2E9C-101B-9397-08002B2CF9AE}" pid="3" name="MediaServiceImageTags">
    <vt:lpwstr/>
  </property>
</Properties>
</file>