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5"/>
  </p:notesMasterIdLst>
  <p:sldIdLst>
    <p:sldId id="256" r:id="rId4"/>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1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n-lt"/>
        <a:ea typeface="+mn-ea"/>
        <a:cs typeface="+mn-cs"/>
        <a:sym typeface="Calibri"/>
      </a:defRPr>
    </a:lvl1pPr>
    <a:lvl2pPr indent="228600" defTabSz="2952323" latinLnBrk="0">
      <a:defRPr sz="3900">
        <a:latin typeface="+mn-lt"/>
        <a:ea typeface="+mn-ea"/>
        <a:cs typeface="+mn-cs"/>
        <a:sym typeface="Calibri"/>
      </a:defRPr>
    </a:lvl2pPr>
    <a:lvl3pPr indent="457200" defTabSz="2952323" latinLnBrk="0">
      <a:defRPr sz="3900">
        <a:latin typeface="+mn-lt"/>
        <a:ea typeface="+mn-ea"/>
        <a:cs typeface="+mn-cs"/>
        <a:sym typeface="Calibri"/>
      </a:defRPr>
    </a:lvl3pPr>
    <a:lvl4pPr indent="685800" defTabSz="2952323" latinLnBrk="0">
      <a:defRPr sz="3900">
        <a:latin typeface="+mn-lt"/>
        <a:ea typeface="+mn-ea"/>
        <a:cs typeface="+mn-cs"/>
        <a:sym typeface="Calibri"/>
      </a:defRPr>
    </a:lvl4pPr>
    <a:lvl5pPr indent="914400" defTabSz="2952323" latinLnBrk="0">
      <a:defRPr sz="3900">
        <a:latin typeface="+mn-lt"/>
        <a:ea typeface="+mn-ea"/>
        <a:cs typeface="+mn-cs"/>
        <a:sym typeface="Calibri"/>
      </a:defRPr>
    </a:lvl5pPr>
    <a:lvl6pPr indent="1143000" defTabSz="2952323" latinLnBrk="0">
      <a:defRPr sz="3900">
        <a:latin typeface="+mn-lt"/>
        <a:ea typeface="+mn-ea"/>
        <a:cs typeface="+mn-cs"/>
        <a:sym typeface="Calibri"/>
      </a:defRPr>
    </a:lvl6pPr>
    <a:lvl7pPr indent="1371600" defTabSz="2952323" latinLnBrk="0">
      <a:defRPr sz="3900">
        <a:latin typeface="+mn-lt"/>
        <a:ea typeface="+mn-ea"/>
        <a:cs typeface="+mn-cs"/>
        <a:sym typeface="Calibri"/>
      </a:defRPr>
    </a:lvl7pPr>
    <a:lvl8pPr indent="1600200" defTabSz="2952323" latinLnBrk="0">
      <a:defRPr sz="3900">
        <a:latin typeface="+mn-lt"/>
        <a:ea typeface="+mn-ea"/>
        <a:cs typeface="+mn-cs"/>
        <a:sym typeface="Calibri"/>
      </a:defRPr>
    </a:lvl8pPr>
    <a:lvl9pPr indent="1828800" defTabSz="2952323" latinLnBrk="0">
      <a:defRPr sz="39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pic>
        <p:nvPicPr>
          <p:cNvPr id="14" name="Picture 5" descr="Picture 5"/>
          <p:cNvPicPr>
            <a:picLocks noChangeAspect="1"/>
          </p:cNvPicPr>
          <p:nvPr/>
        </p:nvPicPr>
        <p:blipFill>
          <a:blip r:embed="rId2"/>
          <a:stretch>
            <a:fillRect/>
          </a:stretch>
        </p:blipFill>
        <p:spPr>
          <a:xfrm>
            <a:off x="276560" y="178871"/>
            <a:ext cx="2444181" cy="3933931"/>
          </a:xfrm>
          <a:prstGeom prst="rect">
            <a:avLst/>
          </a:prstGeom>
          <a:ln w="12700">
            <a:miter lim="400000"/>
          </a:ln>
        </p:spPr>
      </p:pic>
      <p:sp>
        <p:nvSpPr>
          <p:cNvPr id="15"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IAHR Young Professionals Congress (</a:t>
            </a:r>
            <a:r>
              <a:rPr lang="es-ES" dirty="0"/>
              <a:t>29</a:t>
            </a:r>
            <a:r>
              <a:rPr dirty="0"/>
              <a:t> November-</a:t>
            </a:r>
            <a:r>
              <a:rPr lang="es-ES" dirty="0"/>
              <a:t>1</a:t>
            </a:r>
            <a:r>
              <a:rPr dirty="0"/>
              <a:t> December 202</a:t>
            </a:r>
            <a:r>
              <a:rPr lang="es-ES" dirty="0"/>
              <a:t>2</a:t>
            </a:r>
            <a:r>
              <a:rPr dirty="0"/>
              <a:t>)</a:t>
            </a:r>
          </a:p>
        </p:txBody>
      </p:sp>
      <p:sp>
        <p:nvSpPr>
          <p:cNvPr id="17" name="Texto del título"/>
          <p:cNvSpPr txBox="1">
            <a:spLocks noGrp="1"/>
          </p:cNvSpPr>
          <p:nvPr>
            <p:ph type="title"/>
          </p:nvPr>
        </p:nvSpPr>
        <p:spPr>
          <a:xfrm>
            <a:off x="2270998" y="6643771"/>
            <a:ext cx="25737980" cy="4584301"/>
          </a:xfrm>
          <a:prstGeom prst="rect">
            <a:avLst/>
          </a:prstGeom>
        </p:spPr>
        <p:txBody>
          <a:bodyPr/>
          <a:lstStyle/>
          <a:p>
            <a:r>
              <a:t>Texto del título</a:t>
            </a:r>
          </a:p>
        </p:txBody>
      </p:sp>
      <p:sp>
        <p:nvSpPr>
          <p:cNvPr id="18"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rPr dirty="0"/>
              <a:t>Nivel de </a:t>
            </a:r>
            <a:r>
              <a:rPr dirty="0" err="1"/>
              <a:t>texto</a:t>
            </a:r>
            <a:r>
              <a:rPr dirty="0"/>
              <a:t> 1</a:t>
            </a:r>
          </a:p>
          <a:p>
            <a:pPr lvl="1"/>
            <a:r>
              <a:rPr dirty="0"/>
              <a:t>Nivel de </a:t>
            </a:r>
            <a:r>
              <a:rPr dirty="0" err="1"/>
              <a:t>texto</a:t>
            </a:r>
            <a:r>
              <a:rPr dirty="0"/>
              <a:t> 2</a:t>
            </a:r>
          </a:p>
          <a:p>
            <a:pPr lvl="2"/>
            <a:r>
              <a:rPr dirty="0"/>
              <a:t>Nivel de </a:t>
            </a:r>
            <a:r>
              <a:rPr dirty="0" err="1"/>
              <a:t>texto</a:t>
            </a:r>
            <a:r>
              <a:rPr dirty="0"/>
              <a:t> 3</a:t>
            </a:r>
          </a:p>
          <a:p>
            <a:pPr lvl="3"/>
            <a:r>
              <a:rPr dirty="0"/>
              <a:t>Nivel de </a:t>
            </a:r>
            <a:r>
              <a:rPr dirty="0" err="1"/>
              <a:t>texto</a:t>
            </a:r>
            <a:r>
              <a:rPr dirty="0"/>
              <a:t> 4</a:t>
            </a:r>
          </a:p>
        </p:txBody>
      </p:sp>
      <p:sp>
        <p:nvSpPr>
          <p:cNvPr id="1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6" name="Texto del título"/>
          <p:cNvSpPr txBox="1">
            <a:spLocks noGrp="1"/>
          </p:cNvSpPr>
          <p:nvPr>
            <p:ph type="title"/>
          </p:nvPr>
        </p:nvSpPr>
        <p:spPr>
          <a:prstGeom prst="rect">
            <a:avLst/>
          </a:prstGeom>
        </p:spPr>
        <p:txBody>
          <a:bodyPr/>
          <a:lstStyle/>
          <a:p>
            <a:r>
              <a:t>Texto del título</a:t>
            </a:r>
          </a:p>
        </p:txBody>
      </p:sp>
      <p:sp>
        <p:nvSpPr>
          <p:cNvPr id="27"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8"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5"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36"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44" name="Texto del título"/>
          <p:cNvSpPr txBox="1">
            <a:spLocks noGrp="1"/>
          </p:cNvSpPr>
          <p:nvPr>
            <p:ph type="title"/>
          </p:nvPr>
        </p:nvSpPr>
        <p:spPr>
          <a:prstGeom prst="rect">
            <a:avLst/>
          </a:prstGeom>
        </p:spPr>
        <p:txBody>
          <a:bodyPr/>
          <a:lstStyle/>
          <a:p>
            <a:r>
              <a:t>Texto del título</a:t>
            </a:r>
          </a:p>
        </p:txBody>
      </p:sp>
      <p:sp>
        <p:nvSpPr>
          <p:cNvPr id="4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4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3" name="Texto del título"/>
          <p:cNvSpPr txBox="1">
            <a:spLocks noGrp="1"/>
          </p:cNvSpPr>
          <p:nvPr>
            <p:ph type="title"/>
          </p:nvPr>
        </p:nvSpPr>
        <p:spPr>
          <a:prstGeom prst="rect">
            <a:avLst/>
          </a:prstGeom>
        </p:spPr>
        <p:txBody>
          <a:bodyPr/>
          <a:lstStyle/>
          <a:p>
            <a:r>
              <a:t>Texto del título</a:t>
            </a:r>
          </a:p>
        </p:txBody>
      </p:sp>
      <p:sp>
        <p:nvSpPr>
          <p:cNvPr id="54"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55"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63" name="Texto del título"/>
          <p:cNvSpPr txBox="1">
            <a:spLocks noGrp="1"/>
          </p:cNvSpPr>
          <p:nvPr>
            <p:ph type="title"/>
          </p:nvPr>
        </p:nvSpPr>
        <p:spPr>
          <a:prstGeom prst="rect">
            <a:avLst/>
          </a:prstGeom>
        </p:spPr>
        <p:txBody>
          <a:bodyPr/>
          <a:lstStyle/>
          <a:p>
            <a:r>
              <a:t>Texto del título</a:t>
            </a:r>
          </a:p>
        </p:txBody>
      </p:sp>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7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8"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79"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80"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8" name="Texto del título"/>
          <p:cNvSpPr txBox="1">
            <a:spLocks noGrp="1"/>
          </p:cNvSpPr>
          <p:nvPr>
            <p:ph type="title"/>
          </p:nvPr>
        </p:nvSpPr>
        <p:spPr>
          <a:xfrm>
            <a:off x="5935086" y="14970760"/>
            <a:ext cx="18167987" cy="1767384"/>
          </a:xfrm>
          <a:prstGeom prst="rect">
            <a:avLst/>
          </a:prstGeom>
        </p:spPr>
        <p:txBody>
          <a:bodyPr anchor="b"/>
          <a:lstStyle>
            <a:lvl1pPr algn="l">
              <a:defRPr sz="6500" b="1"/>
            </a:lvl1pPr>
          </a:lstStyle>
          <a:p>
            <a:r>
              <a:t>Texto del título</a:t>
            </a:r>
          </a:p>
        </p:txBody>
      </p:sp>
      <p:sp>
        <p:nvSpPr>
          <p:cNvPr id="8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9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9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tretch>
            <a:fillRect/>
          </a:stretch>
        </p:blipFill>
        <p:spPr>
          <a:xfrm>
            <a:off x="152398" y="152400"/>
            <a:ext cx="2530204" cy="4072386"/>
          </a:xfrm>
          <a:prstGeom prst="rect">
            <a:avLst/>
          </a:prstGeom>
          <a:ln w="12700">
            <a:miter lim="400000"/>
          </a:ln>
        </p:spPr>
      </p:pic>
      <p:sp>
        <p:nvSpPr>
          <p:cNvPr id="3"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6463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t>1st IAHR Young Professionals Congress (17-18 November 2020)</a:t>
            </a:r>
          </a:p>
        </p:txBody>
      </p:sp>
      <p:sp>
        <p:nvSpPr>
          <p:cNvPr id="5"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Texto del título</a:t>
            </a:r>
          </a:p>
        </p:txBody>
      </p:sp>
      <p:sp>
        <p:nvSpPr>
          <p:cNvPr id="6"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7"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50"/>
          <p:cNvSpPr txBox="1"/>
          <p:nvPr/>
        </p:nvSpPr>
        <p:spPr>
          <a:xfrm>
            <a:off x="424066" y="5364807"/>
            <a:ext cx="5885226" cy="65822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389437">
              <a:defRPr sz="2800">
                <a:solidFill>
                  <a:srgbClr val="FFFFFF"/>
                </a:solidFill>
                <a:latin typeface="Arial"/>
                <a:ea typeface="Arial"/>
                <a:cs typeface="Arial"/>
                <a:sym typeface="Arial"/>
              </a:defRPr>
            </a:pPr>
            <a:r>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a:t>
            </a:r>
            <a:r>
              <a:rPr>
                <a:solidFill>
                  <a:srgbClr val="000000"/>
                </a:solidFill>
              </a:rPr>
              <a:t> </a:t>
            </a:r>
          </a:p>
          <a:p>
            <a:pPr defTabSz="4389437">
              <a:defRPr sz="2800" b="1">
                <a:latin typeface="Arial"/>
                <a:ea typeface="Arial"/>
                <a:cs typeface="Arial"/>
                <a:sym typeface="Arial"/>
              </a:defRPr>
            </a:pPr>
            <a:endParaRPr>
              <a:solidFill>
                <a:srgbClr val="000000"/>
              </a:solidFill>
            </a:endParaRPr>
          </a:p>
          <a:p>
            <a:pPr defTabSz="4389437">
              <a:defRPr sz="2800" b="1">
                <a:solidFill>
                  <a:srgbClr val="FFFFFF"/>
                </a:solidFill>
                <a:latin typeface="Arial"/>
                <a:ea typeface="Arial"/>
                <a:cs typeface="Arial"/>
                <a:sym typeface="Arial"/>
              </a:defRPr>
            </a:pPr>
            <a:r>
              <a:t>Keywords: </a:t>
            </a:r>
            <a:r>
              <a:rPr b="0"/>
              <a:t>please list a maximum of 5 keywords separated by commas and full stop at the end.</a:t>
            </a:r>
          </a:p>
        </p:txBody>
      </p:sp>
      <p:sp>
        <p:nvSpPr>
          <p:cNvPr id="101" name="Text Box 51"/>
          <p:cNvSpPr txBox="1"/>
          <p:nvPr/>
        </p:nvSpPr>
        <p:spPr>
          <a:xfrm>
            <a:off x="6832779" y="4329300"/>
            <a:ext cx="7604761"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02" name="Text Box 52"/>
          <p:cNvSpPr txBox="1"/>
          <p:nvPr/>
        </p:nvSpPr>
        <p:spPr>
          <a:xfrm>
            <a:off x="22386506" y="4312022"/>
            <a:ext cx="7253377"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03" name="Text Box 54"/>
          <p:cNvSpPr txBox="1"/>
          <p:nvPr/>
        </p:nvSpPr>
        <p:spPr>
          <a:xfrm>
            <a:off x="3151216" y="147220"/>
            <a:ext cx="23455178" cy="32625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04" name="Text Box 59"/>
          <p:cNvSpPr txBox="1"/>
          <p:nvPr/>
        </p:nvSpPr>
        <p:spPr>
          <a:xfrm>
            <a:off x="22530524" y="11701512"/>
            <a:ext cx="6893337" cy="942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05" name="Text Box 61"/>
          <p:cNvSpPr txBox="1"/>
          <p:nvPr/>
        </p:nvSpPr>
        <p:spPr>
          <a:xfrm>
            <a:off x="6929957" y="5436815"/>
            <a:ext cx="7280583" cy="8577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06" name="Text Box 62"/>
          <p:cNvSpPr txBox="1"/>
          <p:nvPr/>
        </p:nvSpPr>
        <p:spPr>
          <a:xfrm>
            <a:off x="22660157" y="12813827"/>
            <a:ext cx="6710127" cy="53259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07" name="Text Box 63"/>
          <p:cNvSpPr txBox="1"/>
          <p:nvPr/>
        </p:nvSpPr>
        <p:spPr>
          <a:xfrm>
            <a:off x="14663118" y="5436815"/>
            <a:ext cx="7407583" cy="84784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t>Additional recommendations:</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t>Do not justify blocks of text on both sides.</a:t>
            </a:r>
          </a:p>
          <a:p>
            <a:pPr marL="457200" defTabSz="612775">
              <a:buSzPct val="100000"/>
              <a:buFont typeface="Arial"/>
              <a:buChar char="•"/>
              <a:defRPr sz="2800">
                <a:latin typeface="Arial"/>
                <a:ea typeface="Arial"/>
                <a:cs typeface="Arial"/>
                <a:sym typeface="Arial"/>
              </a:defRPr>
            </a:pPr>
            <a:r>
              <a:t>Highlight your main finding. </a:t>
            </a:r>
          </a:p>
          <a:p>
            <a:pPr marL="457200" defTabSz="612775">
              <a:buSzPct val="100000"/>
              <a:buFont typeface="Arial"/>
              <a:buChar char="•"/>
              <a:defRPr sz="2800">
                <a:latin typeface="Arial"/>
                <a:ea typeface="Arial"/>
                <a:cs typeface="Arial"/>
                <a:sym typeface="Arial"/>
              </a:defRPr>
            </a:pPr>
            <a:r>
              <a:t>If possible, avoid abbreviations and acronyms. </a:t>
            </a:r>
          </a:p>
          <a:p>
            <a:pPr marL="457200" defTabSz="612775">
              <a:buSzPct val="100000"/>
              <a:buFont typeface="Arial"/>
              <a:buChar char="•"/>
              <a:defRPr sz="2800">
                <a:latin typeface="Arial"/>
                <a:ea typeface="Arial"/>
                <a:cs typeface="Arial"/>
                <a:sym typeface="Arial"/>
              </a:defRPr>
            </a:pPr>
            <a:r>
              <a:t>Where possible, express points as bullets rather than paragraphed text.</a:t>
            </a:r>
          </a:p>
          <a:p>
            <a:pPr marL="457200" defTabSz="612775">
              <a:buSzPct val="100000"/>
              <a:buFont typeface="Arial"/>
              <a:buChar char="•"/>
              <a:defRPr sz="2800">
                <a:latin typeface="Arial"/>
                <a:ea typeface="Arial"/>
                <a:cs typeface="Arial"/>
                <a:sym typeface="Arial"/>
              </a:defRPr>
            </a:pPr>
            <a:r>
              <a:t>Use a constant font throughout the poster.</a:t>
            </a:r>
          </a:p>
          <a:p>
            <a:pPr defTabSz="612775">
              <a:lnSpc>
                <a:spcPct val="95000"/>
              </a:lnSpc>
              <a:defRPr sz="2800">
                <a:latin typeface="Arial"/>
                <a:ea typeface="Arial"/>
                <a:cs typeface="Arial"/>
                <a:sym typeface="Arial"/>
              </a:defRPr>
            </a:pPr>
            <a:endParaRPr/>
          </a:p>
          <a:p>
            <a:pPr defTabSz="612775">
              <a:lnSpc>
                <a:spcPct val="95000"/>
              </a:lnSpc>
              <a:defRPr sz="2800" b="1">
                <a:latin typeface="Arial"/>
                <a:ea typeface="Arial"/>
                <a:cs typeface="Arial"/>
                <a:sym typeface="Arial"/>
              </a:defRPr>
            </a:pPr>
            <a:r>
              <a:t>Rule of thumb:</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The poster is supposed to be readable in screen laptops. Check your final design in full screen.</a:t>
            </a:r>
          </a:p>
        </p:txBody>
      </p:sp>
      <p:sp>
        <p:nvSpPr>
          <p:cNvPr id="108" name="Text Box 64"/>
          <p:cNvSpPr txBox="1"/>
          <p:nvPr/>
        </p:nvSpPr>
        <p:spPr>
          <a:xfrm>
            <a:off x="22417293" y="5457975"/>
            <a:ext cx="7289049" cy="62490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09" name="Text Box 65"/>
          <p:cNvSpPr txBox="1"/>
          <p:nvPr/>
        </p:nvSpPr>
        <p:spPr>
          <a:xfrm>
            <a:off x="425076" y="4356696"/>
            <a:ext cx="5801349" cy="942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solidFill>
                  <a:srgbClr val="FFFFFF"/>
                </a:solidFill>
                <a:latin typeface="Arial"/>
                <a:ea typeface="Arial"/>
                <a:cs typeface="Arial"/>
                <a:sym typeface="Arial"/>
              </a:defRPr>
            </a:lvl1pPr>
          </a:lstStyle>
          <a:p>
            <a:r>
              <a:t>Abstract</a:t>
            </a:r>
          </a:p>
        </p:txBody>
      </p:sp>
      <p:sp>
        <p:nvSpPr>
          <p:cNvPr id="110" name="Text Box 66"/>
          <p:cNvSpPr txBox="1"/>
          <p:nvPr/>
        </p:nvSpPr>
        <p:spPr>
          <a:xfrm>
            <a:off x="14825667" y="4409776"/>
            <a:ext cx="7181369" cy="942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11" name="Text Box 67"/>
          <p:cNvSpPr txBox="1"/>
          <p:nvPr/>
        </p:nvSpPr>
        <p:spPr>
          <a:xfrm>
            <a:off x="25869179" y="394505"/>
            <a:ext cx="4194773" cy="3604097"/>
          </a:xfrm>
          <a:prstGeom prst="rect">
            <a:avLst/>
          </a:prstGeom>
          <a:ln>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3600"/>
              </a:spcBef>
              <a:defRPr sz="6000" b="1" i="1">
                <a:solidFill>
                  <a:srgbClr val="FFFFFF"/>
                </a:solidFill>
                <a:latin typeface="Arial"/>
                <a:ea typeface="Arial"/>
                <a:cs typeface="Arial"/>
                <a:sym typeface="Arial"/>
              </a:defRPr>
            </a:pPr>
            <a:r>
              <a:t>Institution</a:t>
            </a:r>
          </a:p>
          <a:p>
            <a:pPr algn="ctr" defTabSz="4389437">
              <a:spcBef>
                <a:spcPts val="3600"/>
              </a:spcBef>
              <a:defRPr sz="6000" b="1" i="1">
                <a:solidFill>
                  <a:srgbClr val="FFFFFF"/>
                </a:solidFill>
                <a:latin typeface="Arial"/>
                <a:ea typeface="Arial"/>
                <a:cs typeface="Arial"/>
                <a:sym typeface="Arial"/>
              </a:defRPr>
            </a:pPr>
            <a:r>
              <a:t>logo</a:t>
            </a:r>
          </a:p>
        </p:txBody>
      </p:sp>
      <p:pic>
        <p:nvPicPr>
          <p:cNvPr id="112" name="Picture 1" descr="Picture 1"/>
          <p:cNvPicPr>
            <a:picLocks noChangeAspect="1"/>
          </p:cNvPicPr>
          <p:nvPr/>
        </p:nvPicPr>
        <p:blipFill>
          <a:blip r:embed="rId3"/>
          <a:stretch>
            <a:fillRect/>
          </a:stretch>
        </p:blipFill>
        <p:spPr>
          <a:xfrm>
            <a:off x="6931075" y="14221792"/>
            <a:ext cx="7339551" cy="4924003"/>
          </a:xfrm>
          <a:prstGeom prst="rect">
            <a:avLst/>
          </a:prstGeom>
          <a:ln w="12700">
            <a:miter lim="400000"/>
          </a:ln>
        </p:spPr>
      </p:pic>
      <p:graphicFrame>
        <p:nvGraphicFramePr>
          <p:cNvPr id="113" name="20 Tabla"/>
          <p:cNvGraphicFramePr/>
          <p:nvPr/>
        </p:nvGraphicFramePr>
        <p:xfrm>
          <a:off x="14779947" y="16166008"/>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14" name="21 CuadroTexto"/>
          <p:cNvSpPr txBox="1"/>
          <p:nvPr/>
        </p:nvSpPr>
        <p:spPr>
          <a:xfrm>
            <a:off x="14825667" y="15085888"/>
            <a:ext cx="6893337" cy="89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15" name="22 CuadroTexto"/>
          <p:cNvSpPr txBox="1"/>
          <p:nvPr/>
        </p:nvSpPr>
        <p:spPr>
          <a:xfrm>
            <a:off x="7120810" y="19046327"/>
            <a:ext cx="6893337" cy="8926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sp>
        <p:nvSpPr>
          <p:cNvPr id="2" name="CuadroTexto 1">
            <a:extLst>
              <a:ext uri="{FF2B5EF4-FFF2-40B4-BE49-F238E27FC236}">
                <a16:creationId xmlns:a16="http://schemas.microsoft.com/office/drawing/2014/main" id="{0B19C0EA-5C3C-A81D-1580-EB301B3BB542}"/>
              </a:ext>
            </a:extLst>
          </p:cNvPr>
          <p:cNvSpPr txBox="1"/>
          <p:nvPr/>
        </p:nvSpPr>
        <p:spPr>
          <a:xfrm>
            <a:off x="2449352" y="20325129"/>
            <a:ext cx="27256990" cy="83099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2952323" rtl="0" fontAlgn="auto" latinLnBrk="0" hangingPunct="0">
              <a:lnSpc>
                <a:spcPct val="100000"/>
              </a:lnSpc>
              <a:spcBef>
                <a:spcPts val="0"/>
              </a:spcBef>
              <a:spcAft>
                <a:spcPts val="0"/>
              </a:spcAft>
              <a:buClrTx/>
              <a:buSzTx/>
              <a:buFontTx/>
              <a:buNone/>
              <a:tabLst/>
            </a:pPr>
            <a:r>
              <a:rPr kumimoji="0" lang="es-ES" sz="4800" b="1" i="1" u="none" strike="noStrike" cap="none" spc="0" normalizeH="0" baseline="0" dirty="0">
                <a:ln>
                  <a:noFill/>
                </a:ln>
                <a:solidFill>
                  <a:srgbClr val="FFFFFF"/>
                </a:solidFill>
                <a:effectLst/>
                <a:uFillTx/>
                <a:latin typeface="+mn-lt"/>
                <a:ea typeface="+mn-ea"/>
                <a:cs typeface="+mn-cs"/>
                <a:sym typeface="Calibri"/>
              </a:rPr>
              <a:t>4th IAHR Young </a:t>
            </a:r>
            <a:r>
              <a:rPr kumimoji="0" lang="es-ES" sz="4800" b="1" i="1" u="none" strike="noStrike" cap="none" spc="0" normalizeH="0" baseline="0" dirty="0" err="1">
                <a:ln>
                  <a:noFill/>
                </a:ln>
                <a:solidFill>
                  <a:srgbClr val="FFFFFF"/>
                </a:solidFill>
                <a:effectLst/>
                <a:uFillTx/>
                <a:latin typeface="+mn-lt"/>
                <a:ea typeface="+mn-ea"/>
                <a:cs typeface="+mn-cs"/>
                <a:sym typeface="Calibri"/>
              </a:rPr>
              <a:t>Professionals</a:t>
            </a:r>
            <a:r>
              <a:rPr kumimoji="0" lang="es-ES" sz="4800" b="1" i="1" u="none" strike="noStrike" cap="none" spc="0" normalizeH="0" baseline="0" dirty="0">
                <a:ln>
                  <a:noFill/>
                </a:ln>
                <a:solidFill>
                  <a:srgbClr val="FFFFFF"/>
                </a:solidFill>
                <a:effectLst/>
                <a:uFillTx/>
                <a:latin typeface="+mn-lt"/>
                <a:ea typeface="+mn-ea"/>
                <a:cs typeface="+mn-cs"/>
                <a:sym typeface="Calibri"/>
              </a:rPr>
              <a:t> </a:t>
            </a:r>
            <a:r>
              <a:rPr kumimoji="0" lang="es-ES" sz="4800" b="1" i="1" u="none" strike="noStrike" cap="none" spc="0" normalizeH="0" baseline="0" dirty="0" err="1">
                <a:ln>
                  <a:noFill/>
                </a:ln>
                <a:solidFill>
                  <a:srgbClr val="FFFFFF"/>
                </a:solidFill>
                <a:effectLst/>
                <a:uFillTx/>
                <a:latin typeface="+mn-lt"/>
                <a:ea typeface="+mn-ea"/>
                <a:cs typeface="+mn-cs"/>
                <a:sym typeface="Calibri"/>
              </a:rPr>
              <a:t>Congress</a:t>
            </a:r>
            <a:r>
              <a:rPr kumimoji="0" lang="es-ES" sz="4800" b="1" i="1" u="none" strike="noStrike" cap="none" spc="0" normalizeH="0" baseline="0" dirty="0">
                <a:ln>
                  <a:noFill/>
                </a:ln>
                <a:solidFill>
                  <a:srgbClr val="FFFFFF"/>
                </a:solidFill>
                <a:effectLst/>
                <a:uFillTx/>
                <a:latin typeface="+mn-lt"/>
                <a:ea typeface="+mn-ea"/>
                <a:cs typeface="+mn-cs"/>
                <a:sym typeface="Calibri"/>
              </a:rPr>
              <a:t> (22-24 </a:t>
            </a:r>
            <a:r>
              <a:rPr kumimoji="0" lang="es-ES" sz="4800" b="1" i="1" u="none" strike="noStrike" cap="none" spc="0" normalizeH="0" baseline="0" dirty="0" err="1">
                <a:ln>
                  <a:noFill/>
                </a:ln>
                <a:solidFill>
                  <a:srgbClr val="FFFFFF"/>
                </a:solidFill>
                <a:effectLst/>
                <a:uFillTx/>
                <a:latin typeface="+mn-lt"/>
                <a:ea typeface="+mn-ea"/>
                <a:cs typeface="+mn-cs"/>
                <a:sym typeface="Calibri"/>
              </a:rPr>
              <a:t>November</a:t>
            </a:r>
            <a:r>
              <a:rPr kumimoji="0" lang="es-ES" sz="4800" b="1" i="1" u="none" strike="noStrike" cap="none" spc="0" normalizeH="0" baseline="0">
                <a:ln>
                  <a:noFill/>
                </a:ln>
                <a:solidFill>
                  <a:srgbClr val="FFFFFF"/>
                </a:solidFill>
                <a:effectLst/>
                <a:uFillTx/>
                <a:latin typeface="+mn-lt"/>
                <a:ea typeface="+mn-ea"/>
                <a:cs typeface="+mn-cs"/>
                <a:sym typeface="Calibri"/>
              </a:rPr>
              <a:t> 2023)</a:t>
            </a:r>
            <a:endParaRPr kumimoji="0" lang="es-ES" sz="4800" b="1" i="1" u="none" strike="noStrike" cap="none" spc="0" normalizeH="0" baseline="0" dirty="0">
              <a:ln>
                <a:noFill/>
              </a:ln>
              <a:solidFill>
                <a:srgbClr val="FFFFFF"/>
              </a:solidFill>
              <a:effectLst/>
              <a:uFillTx/>
              <a:latin typeface="+mn-lt"/>
              <a:ea typeface="+mn-ea"/>
              <a:cs typeface="+mn-cs"/>
              <a:sym typeface="Calibri"/>
            </a:endParaRP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BA36EA-3884-4885-9E26-B2B9469D14BA}">
  <ds:schemaRefs>
    <ds:schemaRef ds:uri="http://schemas.microsoft.com/sharepoint/v3/contenttype/forms"/>
  </ds:schemaRefs>
</ds:datastoreItem>
</file>

<file path=customXml/itemProps2.xml><?xml version="1.0" encoding="utf-8"?>
<ds:datastoreItem xmlns:ds="http://schemas.openxmlformats.org/officeDocument/2006/customXml" ds:itemID="{5F3C7DA8-829D-48B7-BA0A-1E6C51B983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d1941-256e-482d-a90d-90c093552cb8"/>
    <ds:schemaRef ds:uri="00346d77-25f8-483e-ae25-25882f727c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540</Words>
  <Application>Microsoft Office PowerPoint</Application>
  <PresentationFormat>Custom</PresentationFormat>
  <Paragraphs>70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Pilar Olmeda</dc:creator>
  <cp:lastModifiedBy>Elsa Incio</cp:lastModifiedBy>
  <cp:revision>3</cp:revision>
  <dcterms:modified xsi:type="dcterms:W3CDTF">2023-06-27T11:18:21Z</dcterms:modified>
</cp:coreProperties>
</file>