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11"/>
  </p:notesMasterIdLst>
  <p:handoutMasterIdLst>
    <p:handoutMasterId r:id="rId12"/>
  </p:handoutMasterIdLst>
  <p:sldIdLst>
    <p:sldId id="256" r:id="rId5"/>
    <p:sldId id="257" r:id="rId6"/>
    <p:sldId id="258" r:id="rId7"/>
    <p:sldId id="259" r:id="rId8"/>
    <p:sldId id="261" r:id="rId9"/>
    <p:sldId id="260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2D878E-0062-EB0D-7F40-FB9AEDD3390A}" name="Wouter Spoor" initials="WS" userId="S::wouter@roops.onmicrosoft.com::ea070251-3801-45b9-b462-279d28f278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35A277-F99A-428E-B79A-08658B9E8C01}" v="48" dt="2025-06-25T06:03:28.8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627" autoAdjust="0"/>
  </p:normalViewPr>
  <p:slideViewPr>
    <p:cSldViewPr showGuides="1">
      <p:cViewPr varScale="1">
        <p:scale>
          <a:sx n="67" d="100"/>
          <a:sy n="67" d="100"/>
        </p:scale>
        <p:origin x="8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rick Broekema" userId="61672001-c6ab-495d-976e-7d3741729201" providerId="ADAL" clId="{9C35A277-F99A-428E-B79A-08658B9E8C01}"/>
    <pc:docChg chg="addSld delSld modSld">
      <pc:chgData name="Yorick Broekema" userId="61672001-c6ab-495d-976e-7d3741729201" providerId="ADAL" clId="{9C35A277-F99A-428E-B79A-08658B9E8C01}" dt="2025-06-25T06:03:28.842" v="272"/>
      <pc:docMkLst>
        <pc:docMk/>
      </pc:docMkLst>
      <pc:sldChg chg="modSp mod">
        <pc:chgData name="Yorick Broekema" userId="61672001-c6ab-495d-976e-7d3741729201" providerId="ADAL" clId="{9C35A277-F99A-428E-B79A-08658B9E8C01}" dt="2025-06-20T11:35:36.247" v="198" actId="20577"/>
        <pc:sldMkLst>
          <pc:docMk/>
          <pc:sldMk cId="3416717438" sldId="258"/>
        </pc:sldMkLst>
        <pc:spChg chg="mod">
          <ac:chgData name="Yorick Broekema" userId="61672001-c6ab-495d-976e-7d3741729201" providerId="ADAL" clId="{9C35A277-F99A-428E-B79A-08658B9E8C01}" dt="2025-06-20T11:35:36.247" v="198" actId="20577"/>
          <ac:spMkLst>
            <pc:docMk/>
            <pc:sldMk cId="3416717438" sldId="258"/>
            <ac:spMk id="5" creationId="{F964D2EB-6D33-0583-4140-0C3AE0466C1F}"/>
          </ac:spMkLst>
        </pc:spChg>
      </pc:sldChg>
      <pc:sldChg chg="addSp modSp modAnim">
        <pc:chgData name="Yorick Broekema" userId="61672001-c6ab-495d-976e-7d3741729201" providerId="ADAL" clId="{9C35A277-F99A-428E-B79A-08658B9E8C01}" dt="2025-06-25T06:03:28.842" v="272"/>
        <pc:sldMkLst>
          <pc:docMk/>
          <pc:sldMk cId="3021586223" sldId="259"/>
        </pc:sldMkLst>
        <pc:spChg chg="mod">
          <ac:chgData name="Yorick Broekema" userId="61672001-c6ab-495d-976e-7d3741729201" providerId="ADAL" clId="{9C35A277-F99A-428E-B79A-08658B9E8C01}" dt="2025-06-25T06:03:17.214" v="271" actId="20577"/>
          <ac:spMkLst>
            <pc:docMk/>
            <pc:sldMk cId="3021586223" sldId="259"/>
            <ac:spMk id="5" creationId="{A2A98301-6558-F47A-9C13-021808A9FF4D}"/>
          </ac:spMkLst>
        </pc:spChg>
        <pc:grpChg chg="add mod">
          <ac:chgData name="Yorick Broekema" userId="61672001-c6ab-495d-976e-7d3741729201" providerId="ADAL" clId="{9C35A277-F99A-428E-B79A-08658B9E8C01}" dt="2025-06-24T15:15:24.969" v="254" actId="164"/>
          <ac:grpSpMkLst>
            <pc:docMk/>
            <pc:sldMk cId="3021586223" sldId="259"/>
            <ac:grpSpMk id="2" creationId="{BC5316CC-7D1A-56C0-5DE6-627252C5C0C6}"/>
          </ac:grpSpMkLst>
        </pc:grpChg>
        <pc:picChg chg="add mod">
          <ac:chgData name="Yorick Broekema" userId="61672001-c6ab-495d-976e-7d3741729201" providerId="ADAL" clId="{9C35A277-F99A-428E-B79A-08658B9E8C01}" dt="2025-06-24T15:15:24.969" v="254" actId="164"/>
          <ac:picMkLst>
            <pc:docMk/>
            <pc:sldMk cId="3021586223" sldId="259"/>
            <ac:picMk id="2050" creationId="{3CD01717-F13F-896E-8E1A-2E42A94FDF74}"/>
          </ac:picMkLst>
        </pc:picChg>
        <pc:picChg chg="add mod">
          <ac:chgData name="Yorick Broekema" userId="61672001-c6ab-495d-976e-7d3741729201" providerId="ADAL" clId="{9C35A277-F99A-428E-B79A-08658B9E8C01}" dt="2025-06-24T15:15:24.969" v="254" actId="164"/>
          <ac:picMkLst>
            <pc:docMk/>
            <pc:sldMk cId="3021586223" sldId="259"/>
            <ac:picMk id="2052" creationId="{1BBA19F6-5408-7B72-786E-A3AE8CBEDDDB}"/>
          </ac:picMkLst>
        </pc:picChg>
        <pc:picChg chg="add mod">
          <ac:chgData name="Yorick Broekema" userId="61672001-c6ab-495d-976e-7d3741729201" providerId="ADAL" clId="{9C35A277-F99A-428E-B79A-08658B9E8C01}" dt="2025-06-24T15:15:24.969" v="254" actId="164"/>
          <ac:picMkLst>
            <pc:docMk/>
            <pc:sldMk cId="3021586223" sldId="259"/>
            <ac:picMk id="2054" creationId="{2FA43F5F-C7CC-DF12-C35F-A0AE6E74357C}"/>
          </ac:picMkLst>
        </pc:picChg>
      </pc:sldChg>
      <pc:sldChg chg="modSp mod">
        <pc:chgData name="Yorick Broekema" userId="61672001-c6ab-495d-976e-7d3741729201" providerId="ADAL" clId="{9C35A277-F99A-428E-B79A-08658B9E8C01}" dt="2025-06-20T11:35:14.136" v="154" actId="20577"/>
        <pc:sldMkLst>
          <pc:docMk/>
          <pc:sldMk cId="2063413754" sldId="260"/>
        </pc:sldMkLst>
        <pc:spChg chg="mod">
          <ac:chgData name="Yorick Broekema" userId="61672001-c6ab-495d-976e-7d3741729201" providerId="ADAL" clId="{9C35A277-F99A-428E-B79A-08658B9E8C01}" dt="2025-06-20T11:35:14.136" v="154" actId="20577"/>
          <ac:spMkLst>
            <pc:docMk/>
            <pc:sldMk cId="2063413754" sldId="260"/>
            <ac:spMk id="3" creationId="{CE124D42-7503-50AB-F4E4-9016EE0B715F}"/>
          </ac:spMkLst>
        </pc:spChg>
      </pc:sldChg>
      <pc:sldChg chg="del">
        <pc:chgData name="Yorick Broekema" userId="61672001-c6ab-495d-976e-7d3741729201" providerId="ADAL" clId="{9C35A277-F99A-428E-B79A-08658B9E8C01}" dt="2025-06-20T11:34:42.232" v="0" actId="47"/>
        <pc:sldMkLst>
          <pc:docMk/>
          <pc:sldMk cId="1989463901" sldId="261"/>
        </pc:sldMkLst>
      </pc:sldChg>
      <pc:sldChg chg="addSp modSp new mod">
        <pc:chgData name="Yorick Broekema" userId="61672001-c6ab-495d-976e-7d3741729201" providerId="ADAL" clId="{9C35A277-F99A-428E-B79A-08658B9E8C01}" dt="2025-06-24T15:14:02.706" v="238" actId="1076"/>
        <pc:sldMkLst>
          <pc:docMk/>
          <pc:sldMk cId="2077689907" sldId="261"/>
        </pc:sldMkLst>
        <pc:spChg chg="mod">
          <ac:chgData name="Yorick Broekema" userId="61672001-c6ab-495d-976e-7d3741729201" providerId="ADAL" clId="{9C35A277-F99A-428E-B79A-08658B9E8C01}" dt="2025-06-24T15:12:24.280" v="218" actId="20577"/>
          <ac:spMkLst>
            <pc:docMk/>
            <pc:sldMk cId="2077689907" sldId="261"/>
            <ac:spMk id="2" creationId="{0ADBBF4F-DF18-7BF0-C1B0-C86E68AAF605}"/>
          </ac:spMkLst>
        </pc:spChg>
        <pc:spChg chg="mod">
          <ac:chgData name="Yorick Broekema" userId="61672001-c6ab-495d-976e-7d3741729201" providerId="ADAL" clId="{9C35A277-F99A-428E-B79A-08658B9E8C01}" dt="2025-06-24T15:12:52.062" v="225" actId="404"/>
          <ac:spMkLst>
            <pc:docMk/>
            <pc:sldMk cId="2077689907" sldId="261"/>
            <ac:spMk id="3" creationId="{30CB96C6-55BC-17E4-6FF4-B0B402B6788A}"/>
          </ac:spMkLst>
        </pc:spChg>
        <pc:picChg chg="add mod">
          <ac:chgData name="Yorick Broekema" userId="61672001-c6ab-495d-976e-7d3741729201" providerId="ADAL" clId="{9C35A277-F99A-428E-B79A-08658B9E8C01}" dt="2025-06-24T15:13:54.117" v="233" actId="14100"/>
          <ac:picMkLst>
            <pc:docMk/>
            <pc:sldMk cId="2077689907" sldId="261"/>
            <ac:picMk id="1026" creationId="{0EA5D6C5-60E3-0A69-FF85-29D3E53FED55}"/>
          </ac:picMkLst>
        </pc:picChg>
        <pc:picChg chg="add mod">
          <ac:chgData name="Yorick Broekema" userId="61672001-c6ab-495d-976e-7d3741729201" providerId="ADAL" clId="{9C35A277-F99A-428E-B79A-08658B9E8C01}" dt="2025-06-24T15:14:02.706" v="238" actId="1076"/>
          <ac:picMkLst>
            <pc:docMk/>
            <pc:sldMk cId="2077689907" sldId="261"/>
            <ac:picMk id="1028" creationId="{72C70434-FB8A-0D5A-5F2B-420E8B7FE4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1812970-EFC4-C13B-E0EC-F31AC61558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FF0959-9977-4F16-6D1B-50ABC9EFD9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66B0D-3F74-4650-85BA-C7AB8FD7E873}" type="datetimeFigureOut">
              <a:rPr lang="nl-NL" smtClean="0">
                <a:latin typeface="Arial" panose="020B0604020202020204" pitchFamily="34" charset="0"/>
              </a:rPr>
              <a:t>24-6-2025</a:t>
            </a:fld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6702FEA-450E-A6A5-F2BE-74E7D2A2D7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>
              <a:latin typeface="Arial" panose="020B0604020202020204" pitchFamily="34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A5D300-4CCD-730A-4BC2-9077FC19693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ED674-1321-41DF-A501-6B661557AACD}" type="slidenum">
              <a:rPr lang="nl-NL" smtClean="0">
                <a:latin typeface="Arial" panose="020B0604020202020204" pitchFamily="34" charset="0"/>
              </a:rPr>
              <a:t>‹#›</a:t>
            </a:fld>
            <a:endParaRPr 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6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C0C25C7-C8B0-44A4-A837-DAB243B23754}" type="datetimeFigureOut">
              <a:rPr lang="nl-NL" smtClean="0"/>
              <a:pPr/>
              <a:t>24-6-2025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911F996-786C-4A53-81AF-0849D5DD80D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4636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eltares.nl" TargetMode="External"/><Relationship Id="rId2" Type="http://schemas.openxmlformats.org/officeDocument/2006/relationships/hyperlink" Target="https://www.instagram.com/deltar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DeltaresNL/" TargetMode="External"/><Relationship Id="rId5" Type="http://schemas.openxmlformats.org/officeDocument/2006/relationships/hyperlink" Target="https://www.deltares.nl/" TargetMode="External"/><Relationship Id="rId4" Type="http://schemas.openxmlformats.org/officeDocument/2006/relationships/hyperlink" Target="https://www.linkedin.com/company/deltares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eltares.nl" TargetMode="External"/><Relationship Id="rId2" Type="http://schemas.openxmlformats.org/officeDocument/2006/relationships/hyperlink" Target="https://www.instagram.com/deltar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DeltaresNL/" TargetMode="External"/><Relationship Id="rId5" Type="http://schemas.openxmlformats.org/officeDocument/2006/relationships/hyperlink" Target="https://www.deltares.nl/" TargetMode="External"/><Relationship Id="rId4" Type="http://schemas.openxmlformats.org/officeDocument/2006/relationships/hyperlink" Target="https://www.linkedin.com/company/deltares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beeld">
            <a:extLst>
              <a:ext uri="{FF2B5EF4-FFF2-40B4-BE49-F238E27FC236}">
                <a16:creationId xmlns:a16="http://schemas.microsoft.com/office/drawing/2014/main" id="{C96CAFC4-E857-4094-BA24-3AE4E4996D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65625"/>
          </a:xfrm>
          <a:solidFill>
            <a:schemeClr val="bg1">
              <a:lumMod val="95000"/>
            </a:schemeClr>
          </a:solidFill>
        </p:spPr>
        <p:txBody>
          <a:bodyPr lIns="6840000" tIns="0" rIns="756000" anchor="ctr" anchorCtr="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Cirkel aangesneden">
            <a:extLst>
              <a:ext uri="{FF2B5EF4-FFF2-40B4-BE49-F238E27FC236}">
                <a16:creationId xmlns:a16="http://schemas.microsoft.com/office/drawing/2014/main" id="{49C6B4D9-475A-60F3-0715-466F3B0E06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728531" cy="4365625"/>
          </a:xfrm>
          <a:custGeom>
            <a:avLst/>
            <a:gdLst>
              <a:gd name="connsiteX0" fmla="*/ 0 w 5728531"/>
              <a:gd name="connsiteY0" fmla="*/ 0 h 4365625"/>
              <a:gd name="connsiteX1" fmla="*/ 5050781 w 5728531"/>
              <a:gd name="connsiteY1" fmla="*/ 0 h 4365625"/>
              <a:gd name="connsiteX2" fmla="*/ 5150269 w 5728531"/>
              <a:gd name="connsiteY2" fmla="*/ 146205 h 4365625"/>
              <a:gd name="connsiteX3" fmla="*/ 5198406 w 5728531"/>
              <a:gd name="connsiteY3" fmla="*/ 4162891 h 4365625"/>
              <a:gd name="connsiteX4" fmla="*/ 5069157 w 5728531"/>
              <a:gd name="connsiteY4" fmla="*/ 4365625 h 4365625"/>
              <a:gd name="connsiteX5" fmla="*/ 0 w 5728531"/>
              <a:gd name="connsiteY5" fmla="*/ 4365625 h 436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8531" h="4365625">
                <a:moveTo>
                  <a:pt x="0" y="0"/>
                </a:moveTo>
                <a:lnTo>
                  <a:pt x="5050781" y="0"/>
                </a:lnTo>
                <a:lnTo>
                  <a:pt x="5150269" y="146205"/>
                </a:lnTo>
                <a:cubicBezTo>
                  <a:pt x="5904891" y="1371806"/>
                  <a:pt x="5920938" y="2923427"/>
                  <a:pt x="5198406" y="4162891"/>
                </a:cubicBezTo>
                <a:lnTo>
                  <a:pt x="5069157" y="4365625"/>
                </a:lnTo>
                <a:lnTo>
                  <a:pt x="0" y="4365625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5" name="Logo Enabling Delta Life">
            <a:extLst>
              <a:ext uri="{FF2B5EF4-FFF2-40B4-BE49-F238E27FC236}">
                <a16:creationId xmlns:a16="http://schemas.microsoft.com/office/drawing/2014/main" id="{677FE7C9-839D-4028-B235-B18675C36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6745" y="3566666"/>
            <a:ext cx="2845072" cy="470909"/>
          </a:xfrm>
          <a:blipFill>
            <a:blip r:embed="rId2"/>
            <a:srcRect/>
            <a:stretch>
              <a:fillRect t="3345" b="1251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0" name="Deltares logo">
            <a:extLst>
              <a:ext uri="{FF2B5EF4-FFF2-40B4-BE49-F238E27FC236}">
                <a16:creationId xmlns:a16="http://schemas.microsoft.com/office/drawing/2014/main" id="{CB7B13F9-882E-0D7F-F79E-77B90D227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6700" y="367991"/>
            <a:ext cx="2538970" cy="499247"/>
          </a:xfrm>
          <a:blipFill>
            <a:blip r:embed="rId3"/>
            <a:srcRect/>
            <a:stretch>
              <a:fillRect t="202" b="202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8" name="Naam - datum">
            <a:extLst>
              <a:ext uri="{FF2B5EF4-FFF2-40B4-BE49-F238E27FC236}">
                <a16:creationId xmlns:a16="http://schemas.microsoft.com/office/drawing/2014/main" id="{CD5DA115-647B-ABEB-7B89-4971E3FF91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6743" y="6239168"/>
            <a:ext cx="7411231" cy="169277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Naam (vet)  -  XX Maand 20XX  -  Plaats N</a:t>
            </a:r>
          </a:p>
        </p:txBody>
      </p:sp>
      <p:sp>
        <p:nvSpPr>
          <p:cNvPr id="3" name="Subtitel">
            <a:extLst>
              <a:ext uri="{FF2B5EF4-FFF2-40B4-BE49-F238E27FC236}">
                <a16:creationId xmlns:a16="http://schemas.microsoft.com/office/drawing/2014/main" id="{A16EF90E-F94F-380E-306A-6D5B3C2C0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6745" y="5736581"/>
            <a:ext cx="9144000" cy="276999"/>
          </a:xfr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" name="Titel presentatie">
            <a:extLst>
              <a:ext uri="{FF2B5EF4-FFF2-40B4-BE49-F238E27FC236}">
                <a16:creationId xmlns:a16="http://schemas.microsoft.com/office/drawing/2014/main" id="{4A8CB19C-CE88-8FB2-2D60-83905E8B4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745" y="4584762"/>
            <a:ext cx="9144000" cy="498598"/>
          </a:xfrm>
        </p:spPr>
        <p:txBody>
          <a:bodyPr anchor="t" anchorCtr="0">
            <a:spAutoFit/>
          </a:bodyPr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8432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1186" userDrawn="1">
          <p15:clr>
            <a:srgbClr val="F26B43"/>
          </p15:clr>
        </p15:guide>
        <p15:guide id="5" orient="horz" pos="2750" userDrawn="1">
          <p15:clr>
            <a:srgbClr val="F26B43"/>
          </p15:clr>
        </p15:guide>
        <p15:guide id="6" orient="horz" pos="2886" userDrawn="1">
          <p15:clr>
            <a:srgbClr val="F26B43"/>
          </p15:clr>
        </p15:guide>
        <p15:guide id="7" orient="horz" pos="3612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pos="6947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beeld">
            <a:extLst>
              <a:ext uri="{FF2B5EF4-FFF2-40B4-BE49-F238E27FC236}">
                <a16:creationId xmlns:a16="http://schemas.microsoft.com/office/drawing/2014/main" id="{B1E2F7F9-D146-02FE-E3BA-A93BA0234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9000"/>
          </a:xfrm>
          <a:solidFill>
            <a:schemeClr val="bg1">
              <a:lumMod val="95000"/>
            </a:schemeClr>
          </a:solidFill>
        </p:spPr>
        <p:txBody>
          <a:bodyPr lIns="6840000" tIns="0" rIns="756000" anchor="ctr" anchorCtr="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C3E36F-1A32-3842-A69B-DEE74778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489" y="3827673"/>
            <a:ext cx="7002751" cy="443198"/>
          </a:xfrm>
        </p:spPr>
        <p:txBody>
          <a:bodyPr wrap="square" anchor="t" anchorCtr="0">
            <a:sp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61C0BD-6D59-71E5-D78D-66D155963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9489" y="4907535"/>
            <a:ext cx="6977556" cy="24929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C9BDE9-7707-8C07-DF59-4E9AB33D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44E0E9-3748-68DF-7B67-0FD0A7D5A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29" name="Deltares logo">
            <a:extLst>
              <a:ext uri="{FF2B5EF4-FFF2-40B4-BE49-F238E27FC236}">
                <a16:creationId xmlns:a16="http://schemas.microsoft.com/office/drawing/2014/main" id="{9AEF9C13-75E5-7A80-51D8-96A69F649C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73669" y="470483"/>
            <a:ext cx="1686493" cy="331621"/>
          </a:xfrm>
          <a:blipFill>
            <a:blip r:embed="rId2"/>
            <a:srcRect/>
            <a:stretch>
              <a:fillRect t="202" b="202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D59358FF-CEB3-9F53-E8BD-2A7B89FC3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650618" cy="3429000"/>
          </a:xfrm>
          <a:custGeom>
            <a:avLst/>
            <a:gdLst>
              <a:gd name="connsiteX0" fmla="*/ 0 w 4650618"/>
              <a:gd name="connsiteY0" fmla="*/ 0 h 3429000"/>
              <a:gd name="connsiteX1" fmla="*/ 4266195 w 4650618"/>
              <a:gd name="connsiteY1" fmla="*/ 0 h 3429000"/>
              <a:gd name="connsiteX2" fmla="*/ 4335367 w 4650618"/>
              <a:gd name="connsiteY2" fmla="*/ 153006 h 3429000"/>
              <a:gd name="connsiteX3" fmla="*/ 4650618 w 4650618"/>
              <a:gd name="connsiteY3" fmla="*/ 1714500 h 3429000"/>
              <a:gd name="connsiteX4" fmla="*/ 4335367 w 4650618"/>
              <a:gd name="connsiteY4" fmla="*/ 3275994 h 3429000"/>
              <a:gd name="connsiteX5" fmla="*/ 4266195 w 4650618"/>
              <a:gd name="connsiteY5" fmla="*/ 3429000 h 3429000"/>
              <a:gd name="connsiteX6" fmla="*/ 0 w 4650618"/>
              <a:gd name="connsiteY6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0618" h="3429000">
                <a:moveTo>
                  <a:pt x="0" y="0"/>
                </a:moveTo>
                <a:lnTo>
                  <a:pt x="4266195" y="0"/>
                </a:lnTo>
                <a:lnTo>
                  <a:pt x="4335367" y="153006"/>
                </a:lnTo>
                <a:cubicBezTo>
                  <a:pt x="4538365" y="632947"/>
                  <a:pt x="4650618" y="1160614"/>
                  <a:pt x="4650618" y="1714500"/>
                </a:cubicBezTo>
                <a:cubicBezTo>
                  <a:pt x="4650618" y="2268386"/>
                  <a:pt x="4538365" y="2796054"/>
                  <a:pt x="4335367" y="3275994"/>
                </a:cubicBezTo>
                <a:lnTo>
                  <a:pt x="4266195" y="3429000"/>
                </a:lnTo>
                <a:lnTo>
                  <a:pt x="0" y="3429000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33" name="Tijdelijke aanduiding voor tekst 7">
            <a:extLst>
              <a:ext uri="{FF2B5EF4-FFF2-40B4-BE49-F238E27FC236}">
                <a16:creationId xmlns:a16="http://schemas.microsoft.com/office/drawing/2014/main" id="{94BE268A-4D00-8C53-CDB2-71C89CFBCB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3451" y="3609154"/>
            <a:ext cx="1224149" cy="1267458"/>
          </a:xfrm>
        </p:spPr>
        <p:txBody>
          <a:bodyPr tIns="14400"/>
          <a:lstStyle>
            <a:lvl1pPr algn="r">
              <a:defRPr sz="8000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1025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731" userDrawn="1">
          <p15:clr>
            <a:srgbClr val="FBAE40"/>
          </p15:clr>
        </p15:guide>
        <p15:guide id="3" orient="horz" pos="2409" userDrawn="1">
          <p15:clr>
            <a:srgbClr val="FBAE40"/>
          </p15:clr>
        </p15:guide>
        <p15:guide id="4" orient="horz" pos="3090" userDrawn="1">
          <p15:clr>
            <a:srgbClr val="FBAE40"/>
          </p15:clr>
        </p15:guide>
        <p15:guide id="5" pos="1504" userDrawn="1">
          <p15:clr>
            <a:srgbClr val="FBAE40"/>
          </p15:clr>
        </p15:guide>
        <p15:guide id="6" orient="horz" pos="227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eeld Groo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6952" y="1159533"/>
            <a:ext cx="3597062" cy="2154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16000"/>
            <a:ext cx="7896225" cy="5329238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E160366-A578-1FA1-F82D-A18077AAE6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71059"/>
            <a:ext cx="2978196" cy="4384198"/>
          </a:xfrm>
          <a:custGeom>
            <a:avLst/>
            <a:gdLst>
              <a:gd name="connsiteX0" fmla="*/ 786097 w 2978196"/>
              <a:gd name="connsiteY0" fmla="*/ 0 h 4384198"/>
              <a:gd name="connsiteX1" fmla="*/ 2978196 w 2978196"/>
              <a:gd name="connsiteY1" fmla="*/ 2192099 h 4384198"/>
              <a:gd name="connsiteX2" fmla="*/ 786097 w 2978196"/>
              <a:gd name="connsiteY2" fmla="*/ 4384198 h 4384198"/>
              <a:gd name="connsiteX3" fmla="*/ 134234 w 2978196"/>
              <a:gd name="connsiteY3" fmla="*/ 4285646 h 4384198"/>
              <a:gd name="connsiteX4" fmla="*/ 0 w 2978196"/>
              <a:gd name="connsiteY4" fmla="*/ 4236516 h 4384198"/>
              <a:gd name="connsiteX5" fmla="*/ 0 w 2978196"/>
              <a:gd name="connsiteY5" fmla="*/ 147683 h 4384198"/>
              <a:gd name="connsiteX6" fmla="*/ 134234 w 2978196"/>
              <a:gd name="connsiteY6" fmla="*/ 98553 h 4384198"/>
              <a:gd name="connsiteX7" fmla="*/ 786097 w 2978196"/>
              <a:gd name="connsiteY7" fmla="*/ 0 h 438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8196" h="4384198">
                <a:moveTo>
                  <a:pt x="786097" y="0"/>
                </a:moveTo>
                <a:cubicBezTo>
                  <a:pt x="1996760" y="0"/>
                  <a:pt x="2978196" y="981436"/>
                  <a:pt x="2978196" y="2192099"/>
                </a:cubicBezTo>
                <a:cubicBezTo>
                  <a:pt x="2978196" y="3402762"/>
                  <a:pt x="1996760" y="4384198"/>
                  <a:pt x="786097" y="4384198"/>
                </a:cubicBezTo>
                <a:cubicBezTo>
                  <a:pt x="559098" y="4384198"/>
                  <a:pt x="340157" y="4349695"/>
                  <a:pt x="134234" y="4285646"/>
                </a:cubicBezTo>
                <a:lnTo>
                  <a:pt x="0" y="4236516"/>
                </a:lnTo>
                <a:lnTo>
                  <a:pt x="0" y="147683"/>
                </a:lnTo>
                <a:lnTo>
                  <a:pt x="134234" y="98553"/>
                </a:lnTo>
                <a:cubicBezTo>
                  <a:pt x="340157" y="34504"/>
                  <a:pt x="559098" y="0"/>
                  <a:pt x="786097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alpha val="50000"/>
                </a:schemeClr>
              </a:gs>
              <a:gs pos="100000">
                <a:schemeClr val="accent5">
                  <a:alpha val="10000"/>
                </a:schemeClr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96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974" userDrawn="1">
          <p15:clr>
            <a:srgbClr val="FBAE40"/>
          </p15:clr>
        </p15:guide>
        <p15:guide id="3" pos="5155" userDrawn="1">
          <p15:clr>
            <a:srgbClr val="FBAE40"/>
          </p15:clr>
        </p15:guide>
        <p15:guide id="4" pos="7423" userDrawn="1">
          <p15:clr>
            <a:srgbClr val="FBAE40"/>
          </p15:clr>
        </p15:guide>
        <p15:guide id="5" orient="horz" pos="3997" userDrawn="1">
          <p15:clr>
            <a:srgbClr val="9FCC3B"/>
          </p15:clr>
        </p15:guide>
        <p15:guide id="6" orient="horz" pos="3884" userDrawn="1">
          <p15:clr>
            <a:srgbClr val="FBAE40"/>
          </p15:clr>
        </p15:guide>
        <p15:guide id="7" orient="horz" pos="640" userDrawn="1">
          <p15:clr>
            <a:srgbClr val="9FCC3B"/>
          </p15:clr>
        </p15:guide>
        <p15:guide id="8" orient="horz" pos="731" userDrawn="1">
          <p15:clr>
            <a:srgbClr val="FBAE40"/>
          </p15:clr>
        </p15:guide>
        <p15:guide id="9" orient="horz" pos="232" userDrawn="1">
          <p15:clr>
            <a:srgbClr val="FBAE40"/>
          </p15:clr>
        </p15:guide>
        <p15:guide id="10" pos="25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eeld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463" y="1016000"/>
            <a:ext cx="5951537" cy="5329238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B044121-0C3B-44C7-4490-11EE229532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33912" y="0"/>
            <a:ext cx="3558088" cy="3106785"/>
          </a:xfrm>
          <a:custGeom>
            <a:avLst/>
            <a:gdLst>
              <a:gd name="connsiteX0" fmla="*/ 0 w 3558088"/>
              <a:gd name="connsiteY0" fmla="*/ 0 h 3106785"/>
              <a:gd name="connsiteX1" fmla="*/ 3558088 w 3558088"/>
              <a:gd name="connsiteY1" fmla="*/ 0 h 3106785"/>
              <a:gd name="connsiteX2" fmla="*/ 3558088 w 3558088"/>
              <a:gd name="connsiteY2" fmla="*/ 3090234 h 3106785"/>
              <a:gd name="connsiteX3" fmla="*/ 3554320 w 3558088"/>
              <a:gd name="connsiteY3" fmla="*/ 3090706 h 3106785"/>
              <a:gd name="connsiteX4" fmla="*/ 3060915 w 3558088"/>
              <a:gd name="connsiteY4" fmla="*/ 3102352 h 3106785"/>
              <a:gd name="connsiteX5" fmla="*/ 917 w 3558088"/>
              <a:gd name="connsiteY5" fmla="*/ 38269 h 310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8088" h="3106785">
                <a:moveTo>
                  <a:pt x="0" y="0"/>
                </a:moveTo>
                <a:lnTo>
                  <a:pt x="3558088" y="0"/>
                </a:lnTo>
                <a:lnTo>
                  <a:pt x="3558088" y="3090234"/>
                </a:lnTo>
                <a:lnTo>
                  <a:pt x="3554320" y="3090706"/>
                </a:lnTo>
                <a:cubicBezTo>
                  <a:pt x="3392798" y="3106865"/>
                  <a:pt x="3228009" y="3111035"/>
                  <a:pt x="3060915" y="3102352"/>
                </a:cubicBezTo>
                <a:cubicBezTo>
                  <a:pt x="1389971" y="3015523"/>
                  <a:pt x="81619" y="1674198"/>
                  <a:pt x="917" y="382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5000"/>
                </a:schemeClr>
              </a:gs>
              <a:gs pos="100000">
                <a:schemeClr val="accent1">
                  <a:alpha val="5000"/>
                </a:schemeClr>
              </a:gs>
            </a:gsLst>
            <a:lin ang="11400000" scaled="0"/>
            <a:tileRect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64" y="1159533"/>
            <a:ext cx="5538674" cy="2154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284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9FCC3B"/>
          </p15:clr>
        </p15:guide>
        <p15:guide id="2" pos="3840" userDrawn="1">
          <p15:clr>
            <a:srgbClr val="547EBF"/>
          </p15:clr>
        </p15:guide>
        <p15:guide id="3" pos="3749" userDrawn="1">
          <p15:clr>
            <a:srgbClr val="5ACBF0"/>
          </p15:clr>
        </p15:guide>
        <p15:guide id="4" pos="3931" userDrawn="1">
          <p15:clr>
            <a:srgbClr val="5ACBF0"/>
          </p15:clr>
        </p15:guide>
        <p15:guide id="5" pos="2094" userDrawn="1">
          <p15:clr>
            <a:srgbClr val="5ACBF0"/>
          </p15:clr>
        </p15:guide>
        <p15:guide id="6" pos="1912" userDrawn="1">
          <p15:clr>
            <a:srgbClr val="5ACBF0"/>
          </p15:clr>
        </p15:guide>
        <p15:guide id="7" pos="257" userDrawn="1">
          <p15:clr>
            <a:srgbClr val="FBAE40"/>
          </p15:clr>
        </p15:guide>
        <p15:guide id="8" pos="7423" userDrawn="1">
          <p15:clr>
            <a:srgbClr val="FBAE40"/>
          </p15:clr>
        </p15:guide>
        <p15:guide id="9" orient="horz" pos="232" userDrawn="1">
          <p15:clr>
            <a:srgbClr val="FBAE40"/>
          </p15:clr>
        </p15:guide>
        <p15:guide id="10" orient="horz" pos="3997" userDrawn="1">
          <p15:clr>
            <a:srgbClr val="9FCC3B"/>
          </p15:clr>
        </p15:guide>
        <p15:guide id="11" orient="horz" pos="3884" userDrawn="1">
          <p15:clr>
            <a:srgbClr val="FBAE40"/>
          </p15:clr>
        </p15:guide>
        <p15:guide id="12" orient="horz" pos="73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eeld Klein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83563" y="1016000"/>
            <a:ext cx="4008437" cy="5329238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B044121-0C3B-44C7-4490-11EE229532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33912" y="0"/>
            <a:ext cx="3558088" cy="3106785"/>
          </a:xfrm>
          <a:custGeom>
            <a:avLst/>
            <a:gdLst>
              <a:gd name="connsiteX0" fmla="*/ 0 w 3558088"/>
              <a:gd name="connsiteY0" fmla="*/ 0 h 3106785"/>
              <a:gd name="connsiteX1" fmla="*/ 3558088 w 3558088"/>
              <a:gd name="connsiteY1" fmla="*/ 0 h 3106785"/>
              <a:gd name="connsiteX2" fmla="*/ 3558088 w 3558088"/>
              <a:gd name="connsiteY2" fmla="*/ 3090234 h 3106785"/>
              <a:gd name="connsiteX3" fmla="*/ 3554320 w 3558088"/>
              <a:gd name="connsiteY3" fmla="*/ 3090706 h 3106785"/>
              <a:gd name="connsiteX4" fmla="*/ 3060915 w 3558088"/>
              <a:gd name="connsiteY4" fmla="*/ 3102352 h 3106785"/>
              <a:gd name="connsiteX5" fmla="*/ 917 w 3558088"/>
              <a:gd name="connsiteY5" fmla="*/ 38269 h 3106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8088" h="3106785">
                <a:moveTo>
                  <a:pt x="0" y="0"/>
                </a:moveTo>
                <a:lnTo>
                  <a:pt x="3558088" y="0"/>
                </a:lnTo>
                <a:lnTo>
                  <a:pt x="3558088" y="3090234"/>
                </a:lnTo>
                <a:lnTo>
                  <a:pt x="3554320" y="3090706"/>
                </a:lnTo>
                <a:cubicBezTo>
                  <a:pt x="3392798" y="3106865"/>
                  <a:pt x="3228009" y="3111035"/>
                  <a:pt x="3060915" y="3102352"/>
                </a:cubicBezTo>
                <a:cubicBezTo>
                  <a:pt x="1389971" y="3015523"/>
                  <a:pt x="81619" y="1674198"/>
                  <a:pt x="917" y="3826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accent3">
                  <a:alpha val="10000"/>
                </a:schemeClr>
              </a:gs>
            </a:gsLst>
            <a:lin ang="5400000" scaled="1"/>
            <a:tileRect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63" y="1159533"/>
            <a:ext cx="7483361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6750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3840" userDrawn="1">
          <p15:clr>
            <a:srgbClr val="547EBF"/>
          </p15:clr>
        </p15:guide>
        <p15:guide id="3" orient="horz" pos="640" userDrawn="1">
          <p15:clr>
            <a:srgbClr val="9FCC3B"/>
          </p15:clr>
        </p15:guide>
        <p15:guide id="4" orient="horz" pos="3997" userDrawn="1">
          <p15:clr>
            <a:srgbClr val="9FCC3B"/>
          </p15:clr>
        </p15:guide>
        <p15:guide id="5" orient="horz" pos="3884" userDrawn="1">
          <p15:clr>
            <a:srgbClr val="FBAE40"/>
          </p15:clr>
        </p15:guide>
        <p15:guide id="6" pos="7423" userDrawn="1">
          <p15:clr>
            <a:srgbClr val="FBAE40"/>
          </p15:clr>
        </p15:guide>
        <p15:guide id="7" pos="257" userDrawn="1">
          <p15:clr>
            <a:srgbClr val="FBAE40"/>
          </p15:clr>
        </p15:guide>
        <p15:guide id="8" pos="3749" userDrawn="1">
          <p15:clr>
            <a:srgbClr val="5ACBF0"/>
          </p15:clr>
        </p15:guide>
        <p15:guide id="9" pos="3931" userDrawn="1">
          <p15:clr>
            <a:srgbClr val="5ACBF0"/>
          </p15:clr>
        </p15:guide>
        <p15:guide id="10" pos="4974" userDrawn="1">
          <p15:clr>
            <a:srgbClr val="FBAE40"/>
          </p15:clr>
        </p15:guide>
        <p15:guide id="11" pos="5155" userDrawn="1">
          <p15:clr>
            <a:srgbClr val="FBAE40"/>
          </p15:clr>
        </p15:guide>
        <p15:guide id="12" pos="2094" userDrawn="1">
          <p15:clr>
            <a:srgbClr val="5ACBF0"/>
          </p15:clr>
        </p15:guide>
        <p15:guide id="13" pos="1912" userDrawn="1">
          <p15:clr>
            <a:srgbClr val="5ACBF0"/>
          </p15:clr>
        </p15:guide>
        <p15:guide id="14" pos="2706" userDrawn="1">
          <p15:clr>
            <a:srgbClr val="FBAE40"/>
          </p15:clr>
        </p15:guide>
        <p15:guide id="15" pos="25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afiek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3E13778-3CC0-C667-E065-CACD9B86E106}"/>
              </a:ext>
            </a:extLst>
          </p:cNvPr>
          <p:cNvSpPr/>
          <p:nvPr userDrawn="1"/>
        </p:nvSpPr>
        <p:spPr>
          <a:xfrm>
            <a:off x="3324225" y="368300"/>
            <a:ext cx="8459788" cy="59769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59" y="381484"/>
            <a:ext cx="2617741" cy="77559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0677E32-8392-A423-55B7-DE34D18C53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7513" y="1772816"/>
            <a:ext cx="2617787" cy="227754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E57D1FA1-6ABB-FC7C-F748-836EDDA8878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48075" y="665070"/>
            <a:ext cx="7812088" cy="5356218"/>
          </a:xfrm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op 1 van de iconen om visueel element in te voegen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77614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pos="2298" userDrawn="1">
          <p15:clr>
            <a:srgbClr val="FBAE40"/>
          </p15:clr>
        </p15:guide>
        <p15:guide id="3" pos="2094" userDrawn="1">
          <p15:clr>
            <a:srgbClr val="FBAE40"/>
          </p15:clr>
        </p15:guide>
        <p15:guide id="4" pos="7219" userDrawn="1">
          <p15:clr>
            <a:srgbClr val="FBAE40"/>
          </p15:clr>
        </p15:guide>
        <p15:guide id="5" pos="7423" userDrawn="1">
          <p15:clr>
            <a:srgbClr val="FBAE40"/>
          </p15:clr>
        </p15:guide>
        <p15:guide id="6" orient="horz" pos="3997" userDrawn="1">
          <p15:clr>
            <a:srgbClr val="9FCC3B"/>
          </p15:clr>
        </p15:guide>
        <p15:guide id="7" orient="horz" pos="414" userDrawn="1">
          <p15:clr>
            <a:srgbClr val="FBAE40"/>
          </p15:clr>
        </p15:guide>
        <p15:guide id="8" orient="horz" pos="232" userDrawn="1">
          <p15:clr>
            <a:srgbClr val="FBAE40"/>
          </p15:clr>
        </p15:guide>
        <p15:guide id="9" pos="257" userDrawn="1">
          <p15:clr>
            <a:srgbClr val="FBAE40"/>
          </p15:clr>
        </p15:guide>
        <p15:guide id="10" pos="1912" userDrawn="1">
          <p15:clr>
            <a:srgbClr val="FBAE40"/>
          </p15:clr>
        </p15:guide>
        <p15:guide id="11" orient="horz" pos="1117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eeld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6D27700-9BE2-E133-4A87-342433E51C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0" y="0"/>
            <a:ext cx="3860177" cy="3112730"/>
          </a:xfrm>
          <a:custGeom>
            <a:avLst/>
            <a:gdLst>
              <a:gd name="connsiteX0" fmla="*/ 3860177 w 3860177"/>
              <a:gd name="connsiteY0" fmla="*/ 0 h 3112730"/>
              <a:gd name="connsiteX1" fmla="*/ 6575 w 3860177"/>
              <a:gd name="connsiteY1" fmla="*/ 0 h 3112730"/>
              <a:gd name="connsiteX2" fmla="*/ 3586 w 3860177"/>
              <a:gd name="connsiteY2" fmla="*/ 29935 h 3112730"/>
              <a:gd name="connsiteX3" fmla="*/ 4026 w 3860177"/>
              <a:gd name="connsiteY3" fmla="*/ 330361 h 3112730"/>
              <a:gd name="connsiteX4" fmla="*/ 3086948 w 3860177"/>
              <a:gd name="connsiteY4" fmla="*/ 3108705 h 3112730"/>
              <a:gd name="connsiteX5" fmla="*/ 3674479 w 3860177"/>
              <a:gd name="connsiteY5" fmla="*/ 3018474 h 3112730"/>
              <a:gd name="connsiteX6" fmla="*/ 3860177 w 3860177"/>
              <a:gd name="connsiteY6" fmla="*/ 2960299 h 311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0177" h="3112730">
                <a:moveTo>
                  <a:pt x="3860177" y="0"/>
                </a:moveTo>
                <a:lnTo>
                  <a:pt x="6575" y="0"/>
                </a:lnTo>
                <a:lnTo>
                  <a:pt x="3586" y="29935"/>
                </a:lnTo>
                <a:cubicBezTo>
                  <a:pt x="-1300" y="128974"/>
                  <a:pt x="-1231" y="229202"/>
                  <a:pt x="4026" y="330361"/>
                </a:cubicBezTo>
                <a:cubicBezTo>
                  <a:pt x="88133" y="1948905"/>
                  <a:pt x="1468403" y="3192812"/>
                  <a:pt x="3086948" y="3108705"/>
                </a:cubicBezTo>
                <a:cubicBezTo>
                  <a:pt x="3289266" y="3098192"/>
                  <a:pt x="3485730" y="3067426"/>
                  <a:pt x="3674479" y="3018474"/>
                </a:cubicBezTo>
                <a:lnTo>
                  <a:pt x="3860177" y="2960299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50000"/>
                </a:schemeClr>
              </a:gs>
              <a:gs pos="100000">
                <a:schemeClr val="accent6">
                  <a:alpha val="10000"/>
                </a:schemeClr>
              </a:gs>
            </a:gsLst>
            <a:lin ang="10800000" scaled="1"/>
            <a:tileRect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681413"/>
            <a:ext cx="11372477" cy="498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034" y="4437063"/>
            <a:ext cx="5538675" cy="1728787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CDD6C8E-E425-E758-D44F-1DE81443344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41790" y="4437063"/>
            <a:ext cx="5538675" cy="1728787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958458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319" userDrawn="1">
          <p15:clr>
            <a:srgbClr val="FBAE40"/>
          </p15:clr>
        </p15:guide>
        <p15:guide id="3" orient="horz" pos="2795" userDrawn="1">
          <p15:clr>
            <a:srgbClr val="FBAE40"/>
          </p15:clr>
        </p15:guide>
        <p15:guide id="4" pos="3840" userDrawn="1">
          <p15:clr>
            <a:srgbClr val="547EBF"/>
          </p15:clr>
        </p15:guide>
        <p15:guide id="5" pos="3931" userDrawn="1">
          <p15:clr>
            <a:srgbClr val="5ACBF0"/>
          </p15:clr>
        </p15:guide>
        <p15:guide id="6" pos="3749" userDrawn="1">
          <p15:clr>
            <a:srgbClr val="5ACBF0"/>
          </p15:clr>
        </p15:guide>
        <p15:guide id="7" orient="horz" pos="3884" userDrawn="1">
          <p15:clr>
            <a:srgbClr val="FBAE40"/>
          </p15:clr>
        </p15:guide>
        <p15:guide id="8" orient="horz" pos="3997" userDrawn="1">
          <p15:clr>
            <a:srgbClr val="9FCC3B"/>
          </p15:clr>
        </p15:guide>
        <p15:guide id="9" pos="257" userDrawn="1">
          <p15:clr>
            <a:srgbClr val="FBAE40"/>
          </p15:clr>
        </p15:guide>
        <p15:guide id="10" pos="742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eeld Boven K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3429000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681413"/>
            <a:ext cx="11376026" cy="498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034" y="4437063"/>
            <a:ext cx="5538675" cy="1728787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4CDD6C8E-E425-E758-D44F-1DE81443344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41790" y="4437063"/>
            <a:ext cx="5538675" cy="1728787"/>
          </a:xfrm>
        </p:spPr>
        <p:txBody>
          <a:bodyPr>
            <a:noAutofit/>
          </a:bodyPr>
          <a:lstStyle/>
          <a:p>
            <a:pPr lvl="0"/>
            <a:r>
              <a:rPr lang="nl-NL" dirty="0"/>
              <a:t>Klikken om de tekststijl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699345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319" userDrawn="1">
          <p15:clr>
            <a:srgbClr val="FBAE40"/>
          </p15:clr>
        </p15:guide>
        <p15:guide id="3" orient="horz" pos="2795" userDrawn="1">
          <p15:clr>
            <a:srgbClr val="FBAE40"/>
          </p15:clr>
        </p15:guide>
        <p15:guide id="4" pos="257" userDrawn="1">
          <p15:clr>
            <a:srgbClr val="FBAE40"/>
          </p15:clr>
        </p15:guide>
        <p15:guide id="5" pos="7423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  <p15:guide id="7" orient="horz" pos="3997" userDrawn="1">
          <p15:clr>
            <a:srgbClr val="9FCC3B"/>
          </p15:clr>
        </p15:guide>
        <p15:guide id="8" pos="3840" userDrawn="1">
          <p15:clr>
            <a:srgbClr val="547EBF"/>
          </p15:clr>
        </p15:guide>
        <p15:guide id="9" pos="3931" userDrawn="1">
          <p15:clr>
            <a:srgbClr val="5ACBF0"/>
          </p15:clr>
        </p15:guide>
        <p15:guide id="10" pos="3749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51537" cy="6345238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8729E240-0D5F-986A-DF31-3B7EC82E8D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5951537" cy="2780928"/>
          </a:xfrm>
          <a:custGeom>
            <a:avLst/>
            <a:gdLst>
              <a:gd name="connsiteX0" fmla="*/ 0 w 5951537"/>
              <a:gd name="connsiteY0" fmla="*/ 0 h 2780928"/>
              <a:gd name="connsiteX1" fmla="*/ 5951537 w 5951537"/>
              <a:gd name="connsiteY1" fmla="*/ 0 h 2780928"/>
              <a:gd name="connsiteX2" fmla="*/ 5951537 w 5951537"/>
              <a:gd name="connsiteY2" fmla="*/ 2780928 h 2780928"/>
              <a:gd name="connsiteX3" fmla="*/ 0 w 5951537"/>
              <a:gd name="connsiteY3" fmla="*/ 2780928 h 278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1537" h="2780928">
                <a:moveTo>
                  <a:pt x="0" y="0"/>
                </a:moveTo>
                <a:lnTo>
                  <a:pt x="5951537" y="0"/>
                </a:lnTo>
                <a:lnTo>
                  <a:pt x="5951537" y="2780928"/>
                </a:lnTo>
                <a:lnTo>
                  <a:pt x="0" y="278092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9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1"/>
            <a:tileRect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6" y="371773"/>
            <a:ext cx="5134834" cy="443198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5338" y="368300"/>
            <a:ext cx="5538675" cy="307777"/>
          </a:xfrm>
        </p:spPr>
        <p:txBody>
          <a:bodyPr>
            <a:spAutoFit/>
          </a:bodyPr>
          <a:lstStyle>
            <a:lvl1pPr>
              <a:defRPr b="1"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</a:lstStyle>
          <a:p>
            <a:pPr lvl="0"/>
            <a:r>
              <a:rPr lang="nl-NL" dirty="0"/>
              <a:t>Klikken om de tekststijl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CF24772-B2D8-A9BC-0A53-F0F798C67FA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41790" y="1484313"/>
            <a:ext cx="5538675" cy="4681537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nl-NL" dirty="0"/>
              <a:t>Klikken om de tekststijl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422896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  <p15:guide id="2" orient="horz" pos="3884" userDrawn="1">
          <p15:clr>
            <a:srgbClr val="FBAE40"/>
          </p15:clr>
        </p15:guide>
        <p15:guide id="3" orient="horz" pos="3997" userDrawn="1">
          <p15:clr>
            <a:srgbClr val="9FCC3B"/>
          </p15:clr>
        </p15:guide>
        <p15:guide id="5" orient="horz" pos="232" userDrawn="1">
          <p15:clr>
            <a:srgbClr val="FBAE40"/>
          </p15:clr>
        </p15:guide>
        <p15:guide id="6" pos="3840" userDrawn="1">
          <p15:clr>
            <a:srgbClr val="547EBF"/>
          </p15:clr>
        </p15:guide>
        <p15:guide id="7" pos="3749" userDrawn="1">
          <p15:clr>
            <a:srgbClr val="5ACBF0"/>
          </p15:clr>
        </p15:guide>
        <p15:guide id="8" pos="3931" userDrawn="1">
          <p15:clr>
            <a:srgbClr val="5ACBF0"/>
          </p15:clr>
        </p15:guide>
        <p15:guide id="9" pos="7423" userDrawn="1">
          <p15:clr>
            <a:srgbClr val="FBAE40"/>
          </p15:clr>
        </p15:guide>
        <p15:guide id="10" pos="5586" userDrawn="1">
          <p15:clr>
            <a:srgbClr val="5ACBF0"/>
          </p15:clr>
        </p15:guide>
        <p15:guide id="11" pos="5768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Groot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016000"/>
            <a:ext cx="12192000" cy="5329238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327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9FCC3B"/>
          </p15:clr>
        </p15:guide>
        <p15:guide id="3" pos="257" userDrawn="1">
          <p15:clr>
            <a:srgbClr val="FBAE40"/>
          </p15:clr>
        </p15:guide>
        <p15:guide id="4" pos="7423" userDrawn="1">
          <p15:clr>
            <a:srgbClr val="FBAE40"/>
          </p15:clr>
        </p15:guide>
        <p15:guide id="5" orient="horz" pos="232" userDrawn="1">
          <p15:clr>
            <a:srgbClr val="FBAE40"/>
          </p15:clr>
        </p15:guide>
        <p15:guide id="6" orient="horz" pos="3997" userDrawn="1">
          <p15:clr>
            <a:srgbClr val="9FCC3B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345238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5534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4F418FAD-8192-2651-BB60-0725258A01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59432"/>
            <a:ext cx="6858000" cy="7317425"/>
          </a:xfrm>
          <a:custGeom>
            <a:avLst/>
            <a:gdLst>
              <a:gd name="connsiteX0" fmla="*/ 6012980 w 6858000"/>
              <a:gd name="connsiteY0" fmla="*/ 0 h 7317425"/>
              <a:gd name="connsiteX1" fmla="*/ 6688992 w 6858000"/>
              <a:gd name="connsiteY1" fmla="*/ 0 h 7317425"/>
              <a:gd name="connsiteX2" fmla="*/ 6858000 w 6858000"/>
              <a:gd name="connsiteY2" fmla="*/ 169008 h 7317425"/>
              <a:gd name="connsiteX3" fmla="*/ 6858000 w 6858000"/>
              <a:gd name="connsiteY3" fmla="*/ 459432 h 7317425"/>
              <a:gd name="connsiteX4" fmla="*/ 6858000 w 6858000"/>
              <a:gd name="connsiteY4" fmla="*/ 875108 h 7317425"/>
              <a:gd name="connsiteX5" fmla="*/ 6858000 w 6858000"/>
              <a:gd name="connsiteY5" fmla="*/ 7317425 h 7317425"/>
              <a:gd name="connsiteX6" fmla="*/ 0 w 6858000"/>
              <a:gd name="connsiteY6" fmla="*/ 7317425 h 7317425"/>
              <a:gd name="connsiteX7" fmla="*/ 0 w 6858000"/>
              <a:gd name="connsiteY7" fmla="*/ 459432 h 7317425"/>
              <a:gd name="connsiteX8" fmla="*/ 5843972 w 6858000"/>
              <a:gd name="connsiteY8" fmla="*/ 459432 h 7317425"/>
              <a:gd name="connsiteX9" fmla="*/ 5843972 w 6858000"/>
              <a:gd name="connsiteY9" fmla="*/ 169008 h 7317425"/>
              <a:gd name="connsiteX10" fmla="*/ 6012980 w 6858000"/>
              <a:gd name="connsiteY10" fmla="*/ 0 h 731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8000" h="7317425">
                <a:moveTo>
                  <a:pt x="6012980" y="0"/>
                </a:moveTo>
                <a:lnTo>
                  <a:pt x="6688992" y="0"/>
                </a:lnTo>
                <a:cubicBezTo>
                  <a:pt x="6782333" y="0"/>
                  <a:pt x="6858000" y="75667"/>
                  <a:pt x="6858000" y="169008"/>
                </a:cubicBezTo>
                <a:lnTo>
                  <a:pt x="6858000" y="459432"/>
                </a:lnTo>
                <a:lnTo>
                  <a:pt x="6858000" y="875108"/>
                </a:lnTo>
                <a:lnTo>
                  <a:pt x="6858000" y="7317425"/>
                </a:lnTo>
                <a:lnTo>
                  <a:pt x="0" y="7317425"/>
                </a:lnTo>
                <a:lnTo>
                  <a:pt x="0" y="459432"/>
                </a:lnTo>
                <a:lnTo>
                  <a:pt x="5843972" y="459432"/>
                </a:lnTo>
                <a:lnTo>
                  <a:pt x="5843972" y="169008"/>
                </a:lnTo>
                <a:cubicBezTo>
                  <a:pt x="5843972" y="75667"/>
                  <a:pt x="5919639" y="0"/>
                  <a:pt x="6012980" y="0"/>
                </a:cubicBezTo>
                <a:close/>
              </a:path>
            </a:pathLst>
          </a:custGeom>
          <a:gradFill flip="none" rotWithShape="1">
            <a:gsLst>
              <a:gs pos="6000">
                <a:srgbClr val="D63300"/>
              </a:gs>
              <a:gs pos="676">
                <a:srgbClr val="D63300"/>
              </a:gs>
              <a:gs pos="6000">
                <a:schemeClr val="bg1">
                  <a:lumMod val="95000"/>
                </a:schemeClr>
              </a:gs>
            </a:gsLst>
            <a:lin ang="5400000" scaled="1"/>
            <a:tileRect/>
          </a:gradFill>
        </p:spPr>
        <p:txBody>
          <a:bodyPr wrap="square" lIns="1296000" tIns="4068000" rIns="1296000" anchor="t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Om beeld in te voegen, klik op de rode tab midden boven en ga naar de Tab “Invoegen”. Klik op de button “Afbeeldingen” en selecteer een beeld.</a:t>
            </a:r>
            <a:br>
              <a:rPr lang="nl-NL" dirty="0"/>
            </a:br>
            <a:r>
              <a:rPr lang="nl-NL" dirty="0"/>
              <a:t>Indien het beeld bovenop ligt, klik op de button “Opnieuw Instellen” bij de Tab “Start” of plaats het beeld “Naar achtergrond” via de Button “Schikken”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2B4823FD-4F2E-B9E8-F8CC-4E2DC684D6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6858000" cy="6858000"/>
          </a:xfrm>
          <a:custGeom>
            <a:avLst/>
            <a:gdLst>
              <a:gd name="connsiteX0" fmla="*/ 3429001 w 6858000"/>
              <a:gd name="connsiteY0" fmla="*/ 550334 h 6858000"/>
              <a:gd name="connsiteX1" fmla="*/ 550334 w 6858000"/>
              <a:gd name="connsiteY1" fmla="*/ 3429001 h 6858000"/>
              <a:gd name="connsiteX2" fmla="*/ 3429001 w 6858000"/>
              <a:gd name="connsiteY2" fmla="*/ 6307668 h 6858000"/>
              <a:gd name="connsiteX3" fmla="*/ 6307668 w 6858000"/>
              <a:gd name="connsiteY3" fmla="*/ 3429001 h 6858000"/>
              <a:gd name="connsiteX4" fmla="*/ 3429001 w 6858000"/>
              <a:gd name="connsiteY4" fmla="*/ 550334 h 6858000"/>
              <a:gd name="connsiteX5" fmla="*/ 0 w 6858000"/>
              <a:gd name="connsiteY5" fmla="*/ 0 h 6858000"/>
              <a:gd name="connsiteX6" fmla="*/ 6858000 w 6858000"/>
              <a:gd name="connsiteY6" fmla="*/ 0 h 6858000"/>
              <a:gd name="connsiteX7" fmla="*/ 6858000 w 6858000"/>
              <a:gd name="connsiteY7" fmla="*/ 6858000 h 6858000"/>
              <a:gd name="connsiteX8" fmla="*/ 0 w 6858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8000">
                <a:moveTo>
                  <a:pt x="3429001" y="550334"/>
                </a:moveTo>
                <a:cubicBezTo>
                  <a:pt x="1839157" y="550334"/>
                  <a:pt x="550334" y="1839157"/>
                  <a:pt x="550334" y="3429001"/>
                </a:cubicBezTo>
                <a:cubicBezTo>
                  <a:pt x="550334" y="5018845"/>
                  <a:pt x="1839157" y="6307668"/>
                  <a:pt x="3429001" y="6307668"/>
                </a:cubicBezTo>
                <a:cubicBezTo>
                  <a:pt x="5018845" y="6307668"/>
                  <a:pt x="6307668" y="5018845"/>
                  <a:pt x="6307668" y="3429001"/>
                </a:cubicBezTo>
                <a:cubicBezTo>
                  <a:pt x="6307668" y="1839157"/>
                  <a:pt x="5018845" y="550334"/>
                  <a:pt x="3429001" y="550334"/>
                </a:cubicBez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accent5">
                  <a:alpha val="15000"/>
                </a:schemeClr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7A492876-F047-929C-CE00-12283C05125A}"/>
              </a:ext>
            </a:extLst>
          </p:cNvPr>
          <p:cNvSpPr/>
          <p:nvPr userDrawn="1"/>
        </p:nvSpPr>
        <p:spPr>
          <a:xfrm>
            <a:off x="9773670" y="470483"/>
            <a:ext cx="1686493" cy="330225"/>
          </a:xfrm>
          <a:custGeom>
            <a:avLst/>
            <a:gdLst>
              <a:gd name="connsiteX0" fmla="*/ 514350 w 3220402"/>
              <a:gd name="connsiteY0" fmla="*/ 300990 h 630571"/>
              <a:gd name="connsiteX1" fmla="*/ 200025 w 3220402"/>
              <a:gd name="connsiteY1" fmla="*/ 0 h 630571"/>
              <a:gd name="connsiteX2" fmla="*/ 49530 w 3220402"/>
              <a:gd name="connsiteY2" fmla="*/ 1905 h 630571"/>
              <a:gd name="connsiteX3" fmla="*/ 0 w 3220402"/>
              <a:gd name="connsiteY3" fmla="*/ 38100 h 630571"/>
              <a:gd name="connsiteX4" fmla="*/ 0 w 3220402"/>
              <a:gd name="connsiteY4" fmla="*/ 621030 h 630571"/>
              <a:gd name="connsiteX5" fmla="*/ 173355 w 3220402"/>
              <a:gd name="connsiteY5" fmla="*/ 630555 h 630571"/>
              <a:gd name="connsiteX6" fmla="*/ 514350 w 3220402"/>
              <a:gd name="connsiteY6" fmla="*/ 300990 h 630571"/>
              <a:gd name="connsiteX7" fmla="*/ 386715 w 3220402"/>
              <a:gd name="connsiteY7" fmla="*/ 310515 h 630571"/>
              <a:gd name="connsiteX8" fmla="*/ 184785 w 3220402"/>
              <a:gd name="connsiteY8" fmla="*/ 529590 h 630571"/>
              <a:gd name="connsiteX9" fmla="*/ 120015 w 3220402"/>
              <a:gd name="connsiteY9" fmla="*/ 524828 h 630571"/>
              <a:gd name="connsiteX10" fmla="*/ 120015 w 3220402"/>
              <a:gd name="connsiteY10" fmla="*/ 101918 h 630571"/>
              <a:gd name="connsiteX11" fmla="*/ 192405 w 3220402"/>
              <a:gd name="connsiteY11" fmla="*/ 99060 h 630571"/>
              <a:gd name="connsiteX12" fmla="*/ 386715 w 3220402"/>
              <a:gd name="connsiteY12" fmla="*/ 310515 h 630571"/>
              <a:gd name="connsiteX13" fmla="*/ 579120 w 3220402"/>
              <a:gd name="connsiteY13" fmla="*/ 396240 h 630571"/>
              <a:gd name="connsiteX14" fmla="*/ 811530 w 3220402"/>
              <a:gd name="connsiteY14" fmla="*/ 630555 h 630571"/>
              <a:gd name="connsiteX15" fmla="*/ 956310 w 3220402"/>
              <a:gd name="connsiteY15" fmla="*/ 605790 h 630571"/>
              <a:gd name="connsiteX16" fmla="*/ 956310 w 3220402"/>
              <a:gd name="connsiteY16" fmla="*/ 516255 h 630571"/>
              <a:gd name="connsiteX17" fmla="*/ 826770 w 3220402"/>
              <a:gd name="connsiteY17" fmla="*/ 539115 h 630571"/>
              <a:gd name="connsiteX18" fmla="*/ 697230 w 3220402"/>
              <a:gd name="connsiteY18" fmla="*/ 411480 h 630571"/>
              <a:gd name="connsiteX19" fmla="*/ 931545 w 3220402"/>
              <a:gd name="connsiteY19" fmla="*/ 411480 h 630571"/>
              <a:gd name="connsiteX20" fmla="*/ 984885 w 3220402"/>
              <a:gd name="connsiteY20" fmla="*/ 375285 h 630571"/>
              <a:gd name="connsiteX21" fmla="*/ 984885 w 3220402"/>
              <a:gd name="connsiteY21" fmla="*/ 358140 h 630571"/>
              <a:gd name="connsiteX22" fmla="*/ 794385 w 3220402"/>
              <a:gd name="connsiteY22" fmla="*/ 154305 h 630571"/>
              <a:gd name="connsiteX23" fmla="*/ 579120 w 3220402"/>
              <a:gd name="connsiteY23" fmla="*/ 396240 h 630571"/>
              <a:gd name="connsiteX24" fmla="*/ 790575 w 3220402"/>
              <a:gd name="connsiteY24" fmla="*/ 241935 h 630571"/>
              <a:gd name="connsiteX25" fmla="*/ 866775 w 3220402"/>
              <a:gd name="connsiteY25" fmla="*/ 333375 h 630571"/>
              <a:gd name="connsiteX26" fmla="*/ 699135 w 3220402"/>
              <a:gd name="connsiteY26" fmla="*/ 333375 h 630571"/>
              <a:gd name="connsiteX27" fmla="*/ 790575 w 3220402"/>
              <a:gd name="connsiteY27" fmla="*/ 241935 h 630571"/>
              <a:gd name="connsiteX28" fmla="*/ 1190625 w 3220402"/>
              <a:gd name="connsiteY28" fmla="*/ 1905 h 630571"/>
              <a:gd name="connsiteX29" fmla="*/ 1125855 w 3220402"/>
              <a:gd name="connsiteY29" fmla="*/ 1905 h 630571"/>
              <a:gd name="connsiteX30" fmla="*/ 1072515 w 3220402"/>
              <a:gd name="connsiteY30" fmla="*/ 38100 h 630571"/>
              <a:gd name="connsiteX31" fmla="*/ 1072515 w 3220402"/>
              <a:gd name="connsiteY31" fmla="*/ 480060 h 630571"/>
              <a:gd name="connsiteX32" fmla="*/ 1192530 w 3220402"/>
              <a:gd name="connsiteY32" fmla="*/ 630555 h 630571"/>
              <a:gd name="connsiteX33" fmla="*/ 1270635 w 3220402"/>
              <a:gd name="connsiteY33" fmla="*/ 618173 h 630571"/>
              <a:gd name="connsiteX34" fmla="*/ 1270635 w 3220402"/>
              <a:gd name="connsiteY34" fmla="*/ 531495 h 630571"/>
              <a:gd name="connsiteX35" fmla="*/ 1230630 w 3220402"/>
              <a:gd name="connsiteY35" fmla="*/ 537210 h 630571"/>
              <a:gd name="connsiteX36" fmla="*/ 1190625 w 3220402"/>
              <a:gd name="connsiteY36" fmla="*/ 476250 h 630571"/>
              <a:gd name="connsiteX37" fmla="*/ 1461135 w 3220402"/>
              <a:gd name="connsiteY37" fmla="*/ 1905 h 630571"/>
              <a:gd name="connsiteX38" fmla="*/ 1398270 w 3220402"/>
              <a:gd name="connsiteY38" fmla="*/ 1905 h 630571"/>
              <a:gd name="connsiteX39" fmla="*/ 1344930 w 3220402"/>
              <a:gd name="connsiteY39" fmla="*/ 38100 h 630571"/>
              <a:gd name="connsiteX40" fmla="*/ 1344930 w 3220402"/>
              <a:gd name="connsiteY40" fmla="*/ 480060 h 630571"/>
              <a:gd name="connsiteX41" fmla="*/ 1478280 w 3220402"/>
              <a:gd name="connsiteY41" fmla="*/ 630555 h 630571"/>
              <a:gd name="connsiteX42" fmla="*/ 1571625 w 3220402"/>
              <a:gd name="connsiteY42" fmla="*/ 618173 h 630571"/>
              <a:gd name="connsiteX43" fmla="*/ 1571625 w 3220402"/>
              <a:gd name="connsiteY43" fmla="*/ 527685 h 630571"/>
              <a:gd name="connsiteX44" fmla="*/ 1516380 w 3220402"/>
              <a:gd name="connsiteY44" fmla="*/ 535305 h 630571"/>
              <a:gd name="connsiteX45" fmla="*/ 1461135 w 3220402"/>
              <a:gd name="connsiteY45" fmla="*/ 461010 h 630571"/>
              <a:gd name="connsiteX46" fmla="*/ 1461135 w 3220402"/>
              <a:gd name="connsiteY46" fmla="*/ 255270 h 630571"/>
              <a:gd name="connsiteX47" fmla="*/ 1518285 w 3220402"/>
              <a:gd name="connsiteY47" fmla="*/ 255270 h 630571"/>
              <a:gd name="connsiteX48" fmla="*/ 1571625 w 3220402"/>
              <a:gd name="connsiteY48" fmla="*/ 219075 h 630571"/>
              <a:gd name="connsiteX49" fmla="*/ 1571625 w 3220402"/>
              <a:gd name="connsiteY49" fmla="*/ 163830 h 630571"/>
              <a:gd name="connsiteX50" fmla="*/ 1461135 w 3220402"/>
              <a:gd name="connsiteY50" fmla="*/ 163830 h 630571"/>
              <a:gd name="connsiteX51" fmla="*/ 1628775 w 3220402"/>
              <a:gd name="connsiteY51" fmla="*/ 415290 h 630571"/>
              <a:gd name="connsiteX52" fmla="*/ 1849755 w 3220402"/>
              <a:gd name="connsiteY52" fmla="*/ 630555 h 630571"/>
              <a:gd name="connsiteX53" fmla="*/ 2049780 w 3220402"/>
              <a:gd name="connsiteY53" fmla="*/ 596265 h 630571"/>
              <a:gd name="connsiteX54" fmla="*/ 2049780 w 3220402"/>
              <a:gd name="connsiteY54" fmla="*/ 179070 h 630571"/>
              <a:gd name="connsiteX55" fmla="*/ 1885950 w 3220402"/>
              <a:gd name="connsiteY55" fmla="*/ 154305 h 630571"/>
              <a:gd name="connsiteX56" fmla="*/ 1628775 w 3220402"/>
              <a:gd name="connsiteY56" fmla="*/ 415290 h 630571"/>
              <a:gd name="connsiteX57" fmla="*/ 1750695 w 3220402"/>
              <a:gd name="connsiteY57" fmla="*/ 403860 h 630571"/>
              <a:gd name="connsiteX58" fmla="*/ 1874520 w 3220402"/>
              <a:gd name="connsiteY58" fmla="*/ 245745 h 630571"/>
              <a:gd name="connsiteX59" fmla="*/ 1933575 w 3220402"/>
              <a:gd name="connsiteY59" fmla="*/ 252413 h 630571"/>
              <a:gd name="connsiteX60" fmla="*/ 1933575 w 3220402"/>
              <a:gd name="connsiteY60" fmla="*/ 527685 h 630571"/>
              <a:gd name="connsiteX61" fmla="*/ 1859280 w 3220402"/>
              <a:gd name="connsiteY61" fmla="*/ 539115 h 630571"/>
              <a:gd name="connsiteX62" fmla="*/ 1750695 w 3220402"/>
              <a:gd name="connsiteY62" fmla="*/ 403860 h 630571"/>
              <a:gd name="connsiteX63" fmla="*/ 2169795 w 3220402"/>
              <a:gd name="connsiteY63" fmla="*/ 621030 h 630571"/>
              <a:gd name="connsiteX64" fmla="*/ 2287905 w 3220402"/>
              <a:gd name="connsiteY64" fmla="*/ 621030 h 630571"/>
              <a:gd name="connsiteX65" fmla="*/ 2287905 w 3220402"/>
              <a:gd name="connsiteY65" fmla="*/ 342900 h 630571"/>
              <a:gd name="connsiteX66" fmla="*/ 2350770 w 3220402"/>
              <a:gd name="connsiteY66" fmla="*/ 255270 h 630571"/>
              <a:gd name="connsiteX67" fmla="*/ 2356485 w 3220402"/>
              <a:gd name="connsiteY67" fmla="*/ 255270 h 630571"/>
              <a:gd name="connsiteX68" fmla="*/ 2407920 w 3220402"/>
              <a:gd name="connsiteY68" fmla="*/ 219075 h 630571"/>
              <a:gd name="connsiteX69" fmla="*/ 2407920 w 3220402"/>
              <a:gd name="connsiteY69" fmla="*/ 163830 h 630571"/>
              <a:gd name="connsiteX70" fmla="*/ 2335530 w 3220402"/>
              <a:gd name="connsiteY70" fmla="*/ 163830 h 630571"/>
              <a:gd name="connsiteX71" fmla="*/ 2169795 w 3220402"/>
              <a:gd name="connsiteY71" fmla="*/ 342900 h 630571"/>
              <a:gd name="connsiteX72" fmla="*/ 2434590 w 3220402"/>
              <a:gd name="connsiteY72" fmla="*/ 396240 h 630571"/>
              <a:gd name="connsiteX73" fmla="*/ 2667000 w 3220402"/>
              <a:gd name="connsiteY73" fmla="*/ 630555 h 630571"/>
              <a:gd name="connsiteX74" fmla="*/ 2811780 w 3220402"/>
              <a:gd name="connsiteY74" fmla="*/ 605790 h 630571"/>
              <a:gd name="connsiteX75" fmla="*/ 2811780 w 3220402"/>
              <a:gd name="connsiteY75" fmla="*/ 516255 h 630571"/>
              <a:gd name="connsiteX76" fmla="*/ 2682240 w 3220402"/>
              <a:gd name="connsiteY76" fmla="*/ 539115 h 630571"/>
              <a:gd name="connsiteX77" fmla="*/ 2552700 w 3220402"/>
              <a:gd name="connsiteY77" fmla="*/ 411480 h 630571"/>
              <a:gd name="connsiteX78" fmla="*/ 2787015 w 3220402"/>
              <a:gd name="connsiteY78" fmla="*/ 411480 h 630571"/>
              <a:gd name="connsiteX79" fmla="*/ 2840355 w 3220402"/>
              <a:gd name="connsiteY79" fmla="*/ 375285 h 630571"/>
              <a:gd name="connsiteX80" fmla="*/ 2840355 w 3220402"/>
              <a:gd name="connsiteY80" fmla="*/ 358140 h 630571"/>
              <a:gd name="connsiteX81" fmla="*/ 2649855 w 3220402"/>
              <a:gd name="connsiteY81" fmla="*/ 154305 h 630571"/>
              <a:gd name="connsiteX82" fmla="*/ 2434590 w 3220402"/>
              <a:gd name="connsiteY82" fmla="*/ 396240 h 630571"/>
              <a:gd name="connsiteX83" fmla="*/ 2646045 w 3220402"/>
              <a:gd name="connsiteY83" fmla="*/ 241935 h 630571"/>
              <a:gd name="connsiteX84" fmla="*/ 2722245 w 3220402"/>
              <a:gd name="connsiteY84" fmla="*/ 333375 h 630571"/>
              <a:gd name="connsiteX85" fmla="*/ 2554605 w 3220402"/>
              <a:gd name="connsiteY85" fmla="*/ 333375 h 630571"/>
              <a:gd name="connsiteX86" fmla="*/ 2646045 w 3220402"/>
              <a:gd name="connsiteY86" fmla="*/ 241935 h 630571"/>
              <a:gd name="connsiteX87" fmla="*/ 2912745 w 3220402"/>
              <a:gd name="connsiteY87" fmla="*/ 300990 h 630571"/>
              <a:gd name="connsiteX88" fmla="*/ 3098483 w 3220402"/>
              <a:gd name="connsiteY88" fmla="*/ 491490 h 630571"/>
              <a:gd name="connsiteX89" fmla="*/ 3023235 w 3220402"/>
              <a:gd name="connsiteY89" fmla="*/ 539115 h 630571"/>
              <a:gd name="connsiteX90" fmla="*/ 2925128 w 3220402"/>
              <a:gd name="connsiteY90" fmla="*/ 525780 h 630571"/>
              <a:gd name="connsiteX91" fmla="*/ 2923223 w 3220402"/>
              <a:gd name="connsiteY91" fmla="*/ 621030 h 630571"/>
              <a:gd name="connsiteX92" fmla="*/ 3017520 w 3220402"/>
              <a:gd name="connsiteY92" fmla="*/ 630555 h 630571"/>
              <a:gd name="connsiteX93" fmla="*/ 3220403 w 3220402"/>
              <a:gd name="connsiteY93" fmla="*/ 480060 h 630571"/>
              <a:gd name="connsiteX94" fmla="*/ 3032760 w 3220402"/>
              <a:gd name="connsiteY94" fmla="*/ 289560 h 630571"/>
              <a:gd name="connsiteX95" fmla="*/ 3101340 w 3220402"/>
              <a:gd name="connsiteY95" fmla="*/ 243840 h 630571"/>
              <a:gd name="connsiteX96" fmla="*/ 3143250 w 3220402"/>
              <a:gd name="connsiteY96" fmla="*/ 244793 h 630571"/>
              <a:gd name="connsiteX97" fmla="*/ 3190875 w 3220402"/>
              <a:gd name="connsiteY97" fmla="*/ 194310 h 630571"/>
              <a:gd name="connsiteX98" fmla="*/ 3190875 w 3220402"/>
              <a:gd name="connsiteY98" fmla="*/ 161925 h 630571"/>
              <a:gd name="connsiteX99" fmla="*/ 3107055 w 3220402"/>
              <a:gd name="connsiteY99" fmla="*/ 154305 h 630571"/>
              <a:gd name="connsiteX100" fmla="*/ 2912745 w 3220402"/>
              <a:gd name="connsiteY100" fmla="*/ 300990 h 6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20402" h="630571">
                <a:moveTo>
                  <a:pt x="514350" y="300990"/>
                </a:moveTo>
                <a:cubicBezTo>
                  <a:pt x="514350" y="87630"/>
                  <a:pt x="394335" y="0"/>
                  <a:pt x="200025" y="0"/>
                </a:cubicBezTo>
                <a:cubicBezTo>
                  <a:pt x="139065" y="0"/>
                  <a:pt x="80010" y="0"/>
                  <a:pt x="49530" y="1905"/>
                </a:cubicBezTo>
                <a:cubicBezTo>
                  <a:pt x="19050" y="3810"/>
                  <a:pt x="0" y="7620"/>
                  <a:pt x="0" y="38100"/>
                </a:cubicBezTo>
                <a:lnTo>
                  <a:pt x="0" y="621030"/>
                </a:lnTo>
                <a:cubicBezTo>
                  <a:pt x="57584" y="627169"/>
                  <a:pt x="115445" y="630347"/>
                  <a:pt x="173355" y="630555"/>
                </a:cubicBezTo>
                <a:cubicBezTo>
                  <a:pt x="371475" y="630555"/>
                  <a:pt x="514350" y="514350"/>
                  <a:pt x="514350" y="300990"/>
                </a:cubicBezTo>
                <a:close/>
                <a:moveTo>
                  <a:pt x="386715" y="310515"/>
                </a:moveTo>
                <a:cubicBezTo>
                  <a:pt x="386715" y="447675"/>
                  <a:pt x="302895" y="529590"/>
                  <a:pt x="184785" y="529590"/>
                </a:cubicBezTo>
                <a:cubicBezTo>
                  <a:pt x="163102" y="529730"/>
                  <a:pt x="141443" y="528137"/>
                  <a:pt x="120015" y="524828"/>
                </a:cubicBezTo>
                <a:lnTo>
                  <a:pt x="120015" y="101918"/>
                </a:lnTo>
                <a:cubicBezTo>
                  <a:pt x="120015" y="101918"/>
                  <a:pt x="154305" y="99060"/>
                  <a:pt x="192405" y="99060"/>
                </a:cubicBezTo>
                <a:cubicBezTo>
                  <a:pt x="329565" y="99060"/>
                  <a:pt x="386715" y="173355"/>
                  <a:pt x="386715" y="310515"/>
                </a:cubicBezTo>
                <a:close/>
                <a:moveTo>
                  <a:pt x="579120" y="396240"/>
                </a:moveTo>
                <a:cubicBezTo>
                  <a:pt x="579120" y="552450"/>
                  <a:pt x="655320" y="630555"/>
                  <a:pt x="811530" y="630555"/>
                </a:cubicBezTo>
                <a:cubicBezTo>
                  <a:pt x="860879" y="630994"/>
                  <a:pt x="909914" y="622607"/>
                  <a:pt x="956310" y="605790"/>
                </a:cubicBezTo>
                <a:lnTo>
                  <a:pt x="956310" y="516255"/>
                </a:lnTo>
                <a:cubicBezTo>
                  <a:pt x="914619" y="530710"/>
                  <a:pt x="870890" y="538427"/>
                  <a:pt x="826770" y="539115"/>
                </a:cubicBezTo>
                <a:cubicBezTo>
                  <a:pt x="742950" y="539115"/>
                  <a:pt x="697230" y="495300"/>
                  <a:pt x="697230" y="411480"/>
                </a:cubicBezTo>
                <a:lnTo>
                  <a:pt x="931545" y="411480"/>
                </a:lnTo>
                <a:cubicBezTo>
                  <a:pt x="969645" y="411480"/>
                  <a:pt x="984885" y="401955"/>
                  <a:pt x="984885" y="375285"/>
                </a:cubicBezTo>
                <a:lnTo>
                  <a:pt x="984885" y="358140"/>
                </a:lnTo>
                <a:cubicBezTo>
                  <a:pt x="984885" y="243840"/>
                  <a:pt x="923925" y="154305"/>
                  <a:pt x="794385" y="154305"/>
                </a:cubicBezTo>
                <a:cubicBezTo>
                  <a:pt x="657225" y="154305"/>
                  <a:pt x="579120" y="259080"/>
                  <a:pt x="579120" y="396240"/>
                </a:cubicBezTo>
                <a:close/>
                <a:moveTo>
                  <a:pt x="790575" y="241935"/>
                </a:moveTo>
                <a:cubicBezTo>
                  <a:pt x="840105" y="241935"/>
                  <a:pt x="866775" y="276225"/>
                  <a:pt x="866775" y="333375"/>
                </a:cubicBezTo>
                <a:lnTo>
                  <a:pt x="699135" y="333375"/>
                </a:lnTo>
                <a:cubicBezTo>
                  <a:pt x="706755" y="276225"/>
                  <a:pt x="741045" y="241935"/>
                  <a:pt x="790575" y="241935"/>
                </a:cubicBezTo>
                <a:close/>
                <a:moveTo>
                  <a:pt x="1190625" y="1905"/>
                </a:moveTo>
                <a:lnTo>
                  <a:pt x="1125855" y="1905"/>
                </a:lnTo>
                <a:cubicBezTo>
                  <a:pt x="1087755" y="1905"/>
                  <a:pt x="1072515" y="11430"/>
                  <a:pt x="1072515" y="38100"/>
                </a:cubicBezTo>
                <a:lnTo>
                  <a:pt x="1072515" y="480060"/>
                </a:lnTo>
                <a:cubicBezTo>
                  <a:pt x="1072515" y="586740"/>
                  <a:pt x="1104900" y="630555"/>
                  <a:pt x="1192530" y="630555"/>
                </a:cubicBezTo>
                <a:cubicBezTo>
                  <a:pt x="1219029" y="630277"/>
                  <a:pt x="1245346" y="626105"/>
                  <a:pt x="1270635" y="618173"/>
                </a:cubicBezTo>
                <a:lnTo>
                  <a:pt x="1270635" y="531495"/>
                </a:lnTo>
                <a:cubicBezTo>
                  <a:pt x="1257557" y="534913"/>
                  <a:pt x="1244136" y="536830"/>
                  <a:pt x="1230630" y="537210"/>
                </a:cubicBezTo>
                <a:cubicBezTo>
                  <a:pt x="1206818" y="537210"/>
                  <a:pt x="1190625" y="525780"/>
                  <a:pt x="1190625" y="476250"/>
                </a:cubicBezTo>
                <a:close/>
                <a:moveTo>
                  <a:pt x="1461135" y="1905"/>
                </a:moveTo>
                <a:lnTo>
                  <a:pt x="1398270" y="1905"/>
                </a:lnTo>
                <a:cubicBezTo>
                  <a:pt x="1360170" y="1905"/>
                  <a:pt x="1344930" y="11430"/>
                  <a:pt x="1344930" y="38100"/>
                </a:cubicBezTo>
                <a:lnTo>
                  <a:pt x="1344930" y="480060"/>
                </a:lnTo>
                <a:cubicBezTo>
                  <a:pt x="1344930" y="586740"/>
                  <a:pt x="1379220" y="630555"/>
                  <a:pt x="1478280" y="630555"/>
                </a:cubicBezTo>
                <a:cubicBezTo>
                  <a:pt x="1509808" y="630669"/>
                  <a:pt x="1541212" y="626504"/>
                  <a:pt x="1571625" y="618173"/>
                </a:cubicBezTo>
                <a:lnTo>
                  <a:pt x="1571625" y="527685"/>
                </a:lnTo>
                <a:cubicBezTo>
                  <a:pt x="1553556" y="532282"/>
                  <a:pt x="1535020" y="534838"/>
                  <a:pt x="1516380" y="535305"/>
                </a:cubicBezTo>
                <a:cubicBezTo>
                  <a:pt x="1482090" y="535305"/>
                  <a:pt x="1461135" y="518160"/>
                  <a:pt x="1461135" y="461010"/>
                </a:cubicBezTo>
                <a:lnTo>
                  <a:pt x="1461135" y="255270"/>
                </a:lnTo>
                <a:lnTo>
                  <a:pt x="1518285" y="255270"/>
                </a:lnTo>
                <a:cubicBezTo>
                  <a:pt x="1556385" y="255270"/>
                  <a:pt x="1571625" y="245745"/>
                  <a:pt x="1571625" y="219075"/>
                </a:cubicBezTo>
                <a:lnTo>
                  <a:pt x="1571625" y="163830"/>
                </a:lnTo>
                <a:lnTo>
                  <a:pt x="1461135" y="163830"/>
                </a:lnTo>
                <a:close/>
                <a:moveTo>
                  <a:pt x="1628775" y="415290"/>
                </a:moveTo>
                <a:cubicBezTo>
                  <a:pt x="1628775" y="571500"/>
                  <a:pt x="1727835" y="630555"/>
                  <a:pt x="1849755" y="630555"/>
                </a:cubicBezTo>
                <a:cubicBezTo>
                  <a:pt x="1925955" y="630555"/>
                  <a:pt x="2004060" y="615315"/>
                  <a:pt x="2049780" y="596265"/>
                </a:cubicBezTo>
                <a:lnTo>
                  <a:pt x="2049780" y="179070"/>
                </a:lnTo>
                <a:cubicBezTo>
                  <a:pt x="1996602" y="163184"/>
                  <a:pt x="1941452" y="154848"/>
                  <a:pt x="1885950" y="154305"/>
                </a:cubicBezTo>
                <a:cubicBezTo>
                  <a:pt x="1725930" y="154305"/>
                  <a:pt x="1628775" y="259080"/>
                  <a:pt x="1628775" y="415290"/>
                </a:cubicBezTo>
                <a:close/>
                <a:moveTo>
                  <a:pt x="1750695" y="403860"/>
                </a:moveTo>
                <a:cubicBezTo>
                  <a:pt x="1750695" y="293370"/>
                  <a:pt x="1805940" y="245745"/>
                  <a:pt x="1874520" y="245745"/>
                </a:cubicBezTo>
                <a:cubicBezTo>
                  <a:pt x="1894399" y="245616"/>
                  <a:pt x="1914220" y="247855"/>
                  <a:pt x="1933575" y="252413"/>
                </a:cubicBezTo>
                <a:lnTo>
                  <a:pt x="1933575" y="527685"/>
                </a:lnTo>
                <a:cubicBezTo>
                  <a:pt x="1933575" y="527685"/>
                  <a:pt x="1908810" y="539115"/>
                  <a:pt x="1859280" y="539115"/>
                </a:cubicBezTo>
                <a:cubicBezTo>
                  <a:pt x="1783080" y="539115"/>
                  <a:pt x="1750695" y="487680"/>
                  <a:pt x="1750695" y="403860"/>
                </a:cubicBezTo>
                <a:close/>
                <a:moveTo>
                  <a:pt x="2169795" y="621030"/>
                </a:moveTo>
                <a:lnTo>
                  <a:pt x="2287905" y="621030"/>
                </a:lnTo>
                <a:lnTo>
                  <a:pt x="2287905" y="342900"/>
                </a:lnTo>
                <a:cubicBezTo>
                  <a:pt x="2287905" y="278130"/>
                  <a:pt x="2305050" y="255270"/>
                  <a:pt x="2350770" y="255270"/>
                </a:cubicBezTo>
                <a:lnTo>
                  <a:pt x="2356485" y="255270"/>
                </a:lnTo>
                <a:cubicBezTo>
                  <a:pt x="2390775" y="255270"/>
                  <a:pt x="2407920" y="249555"/>
                  <a:pt x="2407920" y="219075"/>
                </a:cubicBezTo>
                <a:lnTo>
                  <a:pt x="2407920" y="163830"/>
                </a:lnTo>
                <a:lnTo>
                  <a:pt x="2335530" y="163830"/>
                </a:lnTo>
                <a:cubicBezTo>
                  <a:pt x="2205990" y="163830"/>
                  <a:pt x="2169795" y="243840"/>
                  <a:pt x="2169795" y="342900"/>
                </a:cubicBezTo>
                <a:close/>
                <a:moveTo>
                  <a:pt x="2434590" y="396240"/>
                </a:moveTo>
                <a:cubicBezTo>
                  <a:pt x="2434590" y="552450"/>
                  <a:pt x="2510790" y="630555"/>
                  <a:pt x="2667000" y="630555"/>
                </a:cubicBezTo>
                <a:cubicBezTo>
                  <a:pt x="2716349" y="630994"/>
                  <a:pt x="2765384" y="622607"/>
                  <a:pt x="2811780" y="605790"/>
                </a:cubicBezTo>
                <a:lnTo>
                  <a:pt x="2811780" y="516255"/>
                </a:lnTo>
                <a:cubicBezTo>
                  <a:pt x="2770089" y="530710"/>
                  <a:pt x="2726360" y="538427"/>
                  <a:pt x="2682240" y="539115"/>
                </a:cubicBezTo>
                <a:cubicBezTo>
                  <a:pt x="2598420" y="539115"/>
                  <a:pt x="2552700" y="495300"/>
                  <a:pt x="2552700" y="411480"/>
                </a:cubicBezTo>
                <a:lnTo>
                  <a:pt x="2787015" y="411480"/>
                </a:lnTo>
                <a:cubicBezTo>
                  <a:pt x="2825115" y="411480"/>
                  <a:pt x="2840355" y="401955"/>
                  <a:pt x="2840355" y="375285"/>
                </a:cubicBezTo>
                <a:lnTo>
                  <a:pt x="2840355" y="358140"/>
                </a:lnTo>
                <a:cubicBezTo>
                  <a:pt x="2840355" y="243840"/>
                  <a:pt x="2779395" y="154305"/>
                  <a:pt x="2649855" y="154305"/>
                </a:cubicBezTo>
                <a:cubicBezTo>
                  <a:pt x="2512695" y="154305"/>
                  <a:pt x="2434590" y="259080"/>
                  <a:pt x="2434590" y="396240"/>
                </a:cubicBezTo>
                <a:close/>
                <a:moveTo>
                  <a:pt x="2646045" y="241935"/>
                </a:moveTo>
                <a:cubicBezTo>
                  <a:pt x="2695575" y="241935"/>
                  <a:pt x="2722245" y="276225"/>
                  <a:pt x="2722245" y="333375"/>
                </a:cubicBezTo>
                <a:lnTo>
                  <a:pt x="2554605" y="333375"/>
                </a:lnTo>
                <a:cubicBezTo>
                  <a:pt x="2562225" y="276225"/>
                  <a:pt x="2596515" y="241935"/>
                  <a:pt x="2646045" y="241935"/>
                </a:cubicBezTo>
                <a:close/>
                <a:moveTo>
                  <a:pt x="2912745" y="300990"/>
                </a:moveTo>
                <a:cubicBezTo>
                  <a:pt x="2912745" y="453390"/>
                  <a:pt x="3098483" y="411480"/>
                  <a:pt x="3098483" y="491490"/>
                </a:cubicBezTo>
                <a:cubicBezTo>
                  <a:pt x="3098483" y="521970"/>
                  <a:pt x="3068955" y="539115"/>
                  <a:pt x="3023235" y="539115"/>
                </a:cubicBezTo>
                <a:cubicBezTo>
                  <a:pt x="2990088" y="538948"/>
                  <a:pt x="2957113" y="534466"/>
                  <a:pt x="2925128" y="525780"/>
                </a:cubicBezTo>
                <a:lnTo>
                  <a:pt x="2923223" y="621030"/>
                </a:lnTo>
                <a:cubicBezTo>
                  <a:pt x="2954246" y="627417"/>
                  <a:pt x="2985850" y="630608"/>
                  <a:pt x="3017520" y="630555"/>
                </a:cubicBezTo>
                <a:cubicBezTo>
                  <a:pt x="3139440" y="630555"/>
                  <a:pt x="3220403" y="571500"/>
                  <a:pt x="3220403" y="480060"/>
                </a:cubicBezTo>
                <a:cubicBezTo>
                  <a:pt x="3220403" y="331470"/>
                  <a:pt x="3032760" y="361950"/>
                  <a:pt x="3032760" y="289560"/>
                </a:cubicBezTo>
                <a:cubicBezTo>
                  <a:pt x="3032760" y="259080"/>
                  <a:pt x="3059430" y="243840"/>
                  <a:pt x="3101340" y="243840"/>
                </a:cubicBezTo>
                <a:cubicBezTo>
                  <a:pt x="3116580" y="243840"/>
                  <a:pt x="3131820" y="244793"/>
                  <a:pt x="3143250" y="244793"/>
                </a:cubicBezTo>
                <a:cubicBezTo>
                  <a:pt x="3169920" y="244793"/>
                  <a:pt x="3190875" y="240030"/>
                  <a:pt x="3190875" y="194310"/>
                </a:cubicBezTo>
                <a:lnTo>
                  <a:pt x="3190875" y="161925"/>
                </a:lnTo>
                <a:cubicBezTo>
                  <a:pt x="3163177" y="157197"/>
                  <a:pt x="3135154" y="154649"/>
                  <a:pt x="3107055" y="154305"/>
                </a:cubicBezTo>
                <a:cubicBezTo>
                  <a:pt x="2977515" y="154305"/>
                  <a:pt x="2912745" y="220980"/>
                  <a:pt x="2912745" y="300990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ijdelijke aanduiding voor tekst 19">
            <a:extLst>
              <a:ext uri="{FF2B5EF4-FFF2-40B4-BE49-F238E27FC236}">
                <a16:creationId xmlns:a16="http://schemas.microsoft.com/office/drawing/2014/main" id="{677FE7C9-839D-4028-B235-B18675C36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5957967"/>
            <a:ext cx="2718034" cy="449882"/>
          </a:xfrm>
          <a:blipFill>
            <a:blip r:embed="rId2"/>
            <a:srcRect/>
            <a:stretch>
              <a:fillRect t="3345" b="1251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54B08077-BC2B-0492-F54B-180F1E8C3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8443" y="4186540"/>
            <a:ext cx="410172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8F1414A-8472-1E32-B666-865ACB9EDC39}"/>
              </a:ext>
            </a:extLst>
          </p:cNvPr>
          <p:cNvCxnSpPr>
            <a:cxnSpLocks/>
          </p:cNvCxnSpPr>
          <p:nvPr userDrawn="1"/>
        </p:nvCxnSpPr>
        <p:spPr>
          <a:xfrm>
            <a:off x="7356062" y="4013510"/>
            <a:ext cx="41041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CB470694-8A34-B91D-7DE0-CCC8EBB9E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401" y="2666299"/>
            <a:ext cx="4101762" cy="112306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5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EB14D47D-BFB4-29AC-A25C-C07250D096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8443" y="5519142"/>
            <a:ext cx="4101720" cy="215444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Naam 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5949B604-0E02-BE4A-196E-CB725BA6D4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8444" y="6095206"/>
            <a:ext cx="4101720" cy="215444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XX Maand 20XX  -  Plaats</a:t>
            </a:r>
          </a:p>
        </p:txBody>
      </p:sp>
    </p:spTree>
    <p:extLst>
      <p:ext uri="{BB962C8B-B14F-4D97-AF65-F5344CB8AC3E}">
        <p14:creationId xmlns:p14="http://schemas.microsoft.com/office/powerpoint/2010/main" val="2901991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4634" userDrawn="1">
          <p15:clr>
            <a:srgbClr val="F26B43"/>
          </p15:clr>
        </p15:guide>
        <p15:guide id="5" pos="7219" userDrawn="1">
          <p15:clr>
            <a:srgbClr val="F26B43"/>
          </p15:clr>
        </p15:guide>
        <p15:guide id="6" orient="horz" pos="2387" userDrawn="1">
          <p15:clr>
            <a:srgbClr val="FBAE40"/>
          </p15:clr>
        </p15:guide>
        <p15:guide id="7" orient="horz" pos="2636" userDrawn="1">
          <p15:clr>
            <a:srgbClr val="FBAE40"/>
          </p15:clr>
        </p15:guide>
        <p15:guide id="8" orient="horz" pos="3475" userDrawn="1">
          <p15:clr>
            <a:srgbClr val="FBAE40"/>
          </p15:clr>
        </p15:guide>
        <p15:guide id="9" orient="horz" pos="38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Groot + 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345238"/>
          </a:xfrm>
          <a:solidFill>
            <a:schemeClr val="bg1">
              <a:lumMod val="95000"/>
              <a:alpha val="63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63F4F01-E306-75FF-2D00-CDBC41041E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4221526"/>
            <a:ext cx="10080624" cy="1655399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7240" y="4439457"/>
            <a:ext cx="9418717" cy="387798"/>
          </a:xfrm>
        </p:spPr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l-NL" dirty="0"/>
              <a:t>“ Plaats hier een quote vraag of stelling 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47829" y="5420088"/>
            <a:ext cx="6358128" cy="276999"/>
          </a:xfrm>
        </p:spPr>
        <p:txBody>
          <a:bodyPr wrap="square" anchor="b" anchorCtr="0">
            <a:sp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 - functie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4" name="Tijdelijke aanduiding voor tekst 12">
            <a:extLst>
              <a:ext uri="{FF2B5EF4-FFF2-40B4-BE49-F238E27FC236}">
                <a16:creationId xmlns:a16="http://schemas.microsoft.com/office/drawing/2014/main" id="{0C9289D3-4818-C3F1-79B5-6660C3B21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463" y="4439458"/>
            <a:ext cx="28800" cy="1277974"/>
          </a:xfrm>
          <a:solidFill>
            <a:schemeClr val="accent6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2406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795" userDrawn="1">
          <p15:clr>
            <a:srgbClr val="FBAE40"/>
          </p15:clr>
        </p15:guide>
        <p15:guide id="4" orient="horz" pos="3407" userDrawn="1">
          <p15:clr>
            <a:srgbClr val="FBAE40"/>
          </p15:clr>
        </p15:guide>
        <p15:guide id="5" orient="horz" pos="3997" userDrawn="1">
          <p15:clr>
            <a:srgbClr val="9FCC3B"/>
          </p15:clr>
        </p15:guide>
        <p15:guide id="6" pos="937" userDrawn="1">
          <p15:clr>
            <a:srgbClr val="FBAE40"/>
          </p15:clr>
        </p15:guide>
        <p15:guide id="7" pos="6879" userDrawn="1">
          <p15:clr>
            <a:srgbClr val="FBAE40"/>
          </p15:clr>
        </p15:guide>
        <p15:guide id="8" pos="665" userDrawn="1">
          <p15:clr>
            <a:srgbClr val="FBAE40"/>
          </p15:clr>
        </p15:guide>
        <p15:guide id="9" pos="7015" userDrawn="1">
          <p15:clr>
            <a:srgbClr val="FBAE40"/>
          </p15:clr>
        </p15:guide>
        <p15:guide id="10" orient="horz" pos="2659" userDrawn="1">
          <p15:clr>
            <a:srgbClr val="FBAE40"/>
          </p15:clr>
        </p15:guide>
        <p15:guide id="11" orient="horz" pos="370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677B1AE-277C-152E-1B5E-E56829F9EB90}"/>
              </a:ext>
            </a:extLst>
          </p:cNvPr>
          <p:cNvSpPr/>
          <p:nvPr userDrawn="1"/>
        </p:nvSpPr>
        <p:spPr>
          <a:xfrm>
            <a:off x="0" y="0"/>
            <a:ext cx="12192000" cy="6345238"/>
          </a:xfrm>
          <a:prstGeom prst="rect">
            <a:avLst/>
          </a:prstGeom>
          <a:solidFill>
            <a:srgbClr val="F0F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9754" y="4437063"/>
            <a:ext cx="8080896" cy="276999"/>
          </a:xfrm>
        </p:spPr>
        <p:txBody>
          <a:bodyPr wrap="square" anchor="b" anchorCtr="0">
            <a:sp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C321BDC-BC89-8213-924B-4073752A2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775" y="2152194"/>
            <a:ext cx="8426450" cy="1218795"/>
          </a:xfrm>
          <a:solidFill>
            <a:srgbClr val="F0F4FF"/>
          </a:solidFill>
          <a:effectLst>
            <a:outerShdw dist="38100" dir="10800000" algn="r" rotWithShape="0">
              <a:schemeClr val="accent6"/>
            </a:outerShdw>
          </a:effectLst>
        </p:spPr>
        <p:txBody>
          <a:bodyPr wrap="square" lIns="288000" anchor="ctr" anchorCtr="0">
            <a:spAutoFit/>
          </a:bodyPr>
          <a:lstStyle>
            <a:lvl1pPr>
              <a:defRPr sz="4400"/>
            </a:lvl1pPr>
          </a:lstStyle>
          <a:p>
            <a:r>
              <a:rPr lang="nl-NL" dirty="0"/>
              <a:t>“ Plaats hier een quote over maximaal 5 regels ”</a:t>
            </a:r>
          </a:p>
        </p:txBody>
      </p:sp>
    </p:spTree>
    <p:extLst>
      <p:ext uri="{BB962C8B-B14F-4D97-AF65-F5344CB8AC3E}">
        <p14:creationId xmlns:p14="http://schemas.microsoft.com/office/powerpoint/2010/main" val="20620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1186" userDrawn="1">
          <p15:clr>
            <a:srgbClr val="FBAE40"/>
          </p15:clr>
        </p15:guide>
        <p15:guide id="5" pos="6494" userDrawn="1">
          <p15:clr>
            <a:srgbClr val="FBAE40"/>
          </p15:clr>
        </p15:guide>
        <p15:guide id="6" pos="139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A677B1AE-277C-152E-1B5E-E56829F9EB90}"/>
              </a:ext>
            </a:extLst>
          </p:cNvPr>
          <p:cNvSpPr/>
          <p:nvPr userDrawn="1"/>
        </p:nvSpPr>
        <p:spPr>
          <a:xfrm>
            <a:off x="0" y="0"/>
            <a:ext cx="12192000" cy="6345238"/>
          </a:xfrm>
          <a:prstGeom prst="rect">
            <a:avLst/>
          </a:prstGeom>
          <a:solidFill>
            <a:srgbClr val="F0FC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2775" y="2492462"/>
            <a:ext cx="8426450" cy="609398"/>
          </a:xfrm>
          <a:solidFill>
            <a:srgbClr val="F0FCFA"/>
          </a:solidFill>
          <a:effectLst>
            <a:outerShdw dist="38100" dir="10800000" algn="r" rotWithShape="0">
              <a:schemeClr val="accent6"/>
            </a:outerShdw>
          </a:effectLst>
        </p:spPr>
        <p:txBody>
          <a:bodyPr wrap="square" lIns="288000" anchor="ctr" anchorCtr="0">
            <a:spAutoFit/>
          </a:bodyPr>
          <a:lstStyle>
            <a:lvl1pPr>
              <a:defRPr sz="4400"/>
            </a:lvl1pPr>
          </a:lstStyle>
          <a:p>
            <a:r>
              <a:rPr lang="nl-NL" dirty="0"/>
              <a:t>Plaats hier een vraag of stelling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1168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1186" userDrawn="1">
          <p15:clr>
            <a:srgbClr val="FBAE40"/>
          </p15:clr>
        </p15:guide>
        <p15:guide id="5" pos="649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5CA93FCC-BB7E-8C43-6BC6-0C1785CB4D9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896225" y="4950556"/>
            <a:ext cx="2762650" cy="246221"/>
          </a:xfr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7468E73-8D18-3914-D033-5CD7E0F7BD1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896225" y="4424855"/>
            <a:ext cx="2762650" cy="307777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142BD5E-78F1-8770-1AB1-5D3B685088E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69449" y="1592796"/>
            <a:ext cx="2624218" cy="2624218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86400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403BC9D6-904A-ED98-F6D8-9201E6C44C9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714674" y="4950556"/>
            <a:ext cx="2762650" cy="246221"/>
          </a:xfr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154DFF17-9FEF-A7BC-2D7A-B3E051AE945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14674" y="4424855"/>
            <a:ext cx="2762650" cy="307777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BFEC5C7-0F9C-2EF2-C3DE-D4562ADCAA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83891" y="1592796"/>
            <a:ext cx="2624218" cy="2624218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86400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400D23FC-9278-0CD5-2919-1806CC98347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542530" y="4950556"/>
            <a:ext cx="2762650" cy="246221"/>
          </a:xfr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42530" y="4424855"/>
            <a:ext cx="2762650" cy="307777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9444F59A-C499-9A7B-FC56-3CDFC17E80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11746" y="1592796"/>
            <a:ext cx="2624218" cy="2624218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86400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4403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3840" userDrawn="1">
          <p15:clr>
            <a:srgbClr val="547EBF"/>
          </p15:clr>
        </p15:guide>
        <p15:guide id="3" pos="3931" userDrawn="1">
          <p15:clr>
            <a:srgbClr val="5ACBF0"/>
          </p15:clr>
        </p15:guide>
        <p15:guide id="4" pos="3749" userDrawn="1">
          <p15:clr>
            <a:srgbClr val="5ACBF0"/>
          </p15:clr>
        </p15:guide>
        <p15:guide id="5" pos="2706" userDrawn="1">
          <p15:clr>
            <a:srgbClr val="FBAE40"/>
          </p15:clr>
        </p15:guide>
        <p15:guide id="6" pos="2525" userDrawn="1">
          <p15:clr>
            <a:srgbClr val="FBAE40"/>
          </p15:clr>
        </p15:guide>
        <p15:guide id="7" pos="2094" userDrawn="1">
          <p15:clr>
            <a:srgbClr val="5ACBF0"/>
          </p15:clr>
        </p15:guide>
        <p15:guide id="8" pos="1912" userDrawn="1">
          <p15:clr>
            <a:srgbClr val="5ACBF0"/>
          </p15:clr>
        </p15:guide>
        <p15:guide id="9" pos="257" userDrawn="1">
          <p15:clr>
            <a:srgbClr val="FBAE40"/>
          </p15:clr>
        </p15:guide>
        <p15:guide id="10" pos="4974" userDrawn="1">
          <p15:clr>
            <a:srgbClr val="FBAE40"/>
          </p15:clr>
        </p15:guide>
        <p15:guide id="11" pos="5155" userDrawn="1">
          <p15:clr>
            <a:srgbClr val="FBAE40"/>
          </p15:clr>
        </p15:guide>
        <p15:guide id="12" pos="5586" userDrawn="1">
          <p15:clr>
            <a:srgbClr val="5ACBF0"/>
          </p15:clr>
        </p15:guide>
        <p15:guide id="13" pos="5768" userDrawn="1">
          <p15:clr>
            <a:srgbClr val="5ACBF0"/>
          </p15:clr>
        </p15:guide>
        <p15:guide id="14" pos="7423" userDrawn="1">
          <p15:clr>
            <a:srgbClr val="FBAE40"/>
          </p15:clr>
        </p15:guide>
        <p15:guide id="15" orient="horz" pos="640" userDrawn="1">
          <p15:clr>
            <a:srgbClr val="9FCC3B"/>
          </p15:clr>
        </p15:guide>
        <p15:guide id="16" orient="horz" pos="232" userDrawn="1">
          <p15:clr>
            <a:srgbClr val="FBAE40"/>
          </p15:clr>
        </p15:guide>
        <p15:guide id="17" orient="horz" pos="3884" userDrawn="1">
          <p15:clr>
            <a:srgbClr val="FBAE40"/>
          </p15:clr>
        </p15:guide>
        <p15:guide id="18" orient="horz" pos="3997" userDrawn="1">
          <p15:clr>
            <a:srgbClr val="9FCC3B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94E630F0-84D2-4B49-A88B-4DDE587FD74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34233" y="4931506"/>
            <a:ext cx="2636658" cy="246221"/>
          </a:xfr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31824BB6-3444-0BB6-83DD-E1A76B169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34233" y="4424855"/>
            <a:ext cx="2636658" cy="276999"/>
          </a:xfrm>
        </p:spPr>
        <p:txBody>
          <a:bodyPr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E5200599-02B9-90FF-FD35-10F0E6F18C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9027" y="1749944"/>
            <a:ext cx="2467070" cy="2467070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86400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A1F100C6-4447-EF69-2543-A6DFEF126A9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321110" y="4931506"/>
            <a:ext cx="2636658" cy="246221"/>
          </a:xfr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0" name="Tijdelijke aanduiding voor inhoud 2">
            <a:extLst>
              <a:ext uri="{FF2B5EF4-FFF2-40B4-BE49-F238E27FC236}">
                <a16:creationId xmlns:a16="http://schemas.microsoft.com/office/drawing/2014/main" id="{277BAB55-17E6-632E-069C-D46CC06A96F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21110" y="4424855"/>
            <a:ext cx="2636658" cy="276999"/>
          </a:xfrm>
        </p:spPr>
        <p:txBody>
          <a:bodyPr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0DA40867-8F9F-6973-3DEF-3681C83A1B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5904" y="1749944"/>
            <a:ext cx="2467070" cy="2467070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86400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2" name="Tijdelijke aanduiding voor inhoud 2">
            <a:extLst>
              <a:ext uri="{FF2B5EF4-FFF2-40B4-BE49-F238E27FC236}">
                <a16:creationId xmlns:a16="http://schemas.microsoft.com/office/drawing/2014/main" id="{0B3DD724-95EF-7B5E-F4E8-77452F05031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7987" y="4931506"/>
            <a:ext cx="2636658" cy="246221"/>
          </a:xfr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3" name="Tijdelijke aanduiding voor inhoud 2">
            <a:extLst>
              <a:ext uri="{FF2B5EF4-FFF2-40B4-BE49-F238E27FC236}">
                <a16:creationId xmlns:a16="http://schemas.microsoft.com/office/drawing/2014/main" id="{794D53E7-3982-50F8-B4DB-14F869BEAB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7987" y="4424855"/>
            <a:ext cx="2636658" cy="276999"/>
          </a:xfrm>
        </p:spPr>
        <p:txBody>
          <a:bodyPr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366640E3-9787-93C1-02C5-A7BE623A9A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781" y="1749944"/>
            <a:ext cx="2467070" cy="2467070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86400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772BC3BA-050D-8B2F-1105-3C97AD4015E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147355" y="4931506"/>
            <a:ext cx="2636658" cy="246221"/>
          </a:xfr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Functie</a:t>
            </a:r>
          </a:p>
        </p:txBody>
      </p:sp>
      <p:sp>
        <p:nvSpPr>
          <p:cNvPr id="36" name="Tijdelijke aanduiding voor inhoud 2">
            <a:extLst>
              <a:ext uri="{FF2B5EF4-FFF2-40B4-BE49-F238E27FC236}">
                <a16:creationId xmlns:a16="http://schemas.microsoft.com/office/drawing/2014/main" id="{B8067B84-7757-74E9-3F0F-F3D11D03C88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147355" y="4424855"/>
            <a:ext cx="2636658" cy="276999"/>
          </a:xfrm>
        </p:spPr>
        <p:txBody>
          <a:bodyPr/>
          <a:lstStyle>
            <a:lvl1pPr algn="ctr"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1F5CBC8B-B42A-575C-EDD8-69B100DCB1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32149" y="1749944"/>
            <a:ext cx="2467070" cy="2467070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864000" rIns="0" anchor="ctr" anchorCtr="0">
            <a:no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9519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7423" userDrawn="1">
          <p15:clr>
            <a:srgbClr val="FBAE40"/>
          </p15:clr>
        </p15:guide>
        <p15:guide id="3" pos="257" userDrawn="1">
          <p15:clr>
            <a:srgbClr val="FBAE40"/>
          </p15:clr>
        </p15:guide>
        <p15:guide id="4" pos="5768" userDrawn="1">
          <p15:clr>
            <a:srgbClr val="5ACBF0"/>
          </p15:clr>
        </p15:guide>
        <p15:guide id="5" pos="5586" userDrawn="1">
          <p15:clr>
            <a:srgbClr val="5ACBF0"/>
          </p15:clr>
        </p15:guide>
        <p15:guide id="6" pos="5155" userDrawn="1">
          <p15:clr>
            <a:srgbClr val="FBAE40"/>
          </p15:clr>
        </p15:guide>
        <p15:guide id="7" pos="4974" userDrawn="1">
          <p15:clr>
            <a:srgbClr val="FBAE40"/>
          </p15:clr>
        </p15:guide>
        <p15:guide id="8" pos="3931" userDrawn="1">
          <p15:clr>
            <a:srgbClr val="5ACBF0"/>
          </p15:clr>
        </p15:guide>
        <p15:guide id="9" pos="3840" userDrawn="1">
          <p15:clr>
            <a:srgbClr val="547EBF"/>
          </p15:clr>
        </p15:guide>
        <p15:guide id="10" pos="3749" userDrawn="1">
          <p15:clr>
            <a:srgbClr val="5ACBF0"/>
          </p15:clr>
        </p15:guide>
        <p15:guide id="11" pos="2706" userDrawn="1">
          <p15:clr>
            <a:srgbClr val="FBAE40"/>
          </p15:clr>
        </p15:guide>
        <p15:guide id="12" pos="2525" userDrawn="1">
          <p15:clr>
            <a:srgbClr val="FBAE40"/>
          </p15:clr>
        </p15:guide>
        <p15:guide id="13" pos="2094" userDrawn="1">
          <p15:clr>
            <a:srgbClr val="5ACBF0"/>
          </p15:clr>
        </p15:guide>
        <p15:guide id="14" pos="1912" userDrawn="1">
          <p15:clr>
            <a:srgbClr val="5ACBF0"/>
          </p15:clr>
        </p15:guide>
        <p15:guide id="15" orient="horz" pos="232" userDrawn="1">
          <p15:clr>
            <a:srgbClr val="FBAE40"/>
          </p15:clr>
        </p15:guide>
        <p15:guide id="16" orient="horz" pos="3884" userDrawn="1">
          <p15:clr>
            <a:srgbClr val="FBAE40"/>
          </p15:clr>
        </p15:guide>
        <p15:guide id="17" orient="horz" pos="3997" userDrawn="1">
          <p15:clr>
            <a:srgbClr val="9FCC3B"/>
          </p15:clr>
        </p15:guide>
        <p15:guide id="18" orient="horz" pos="640" userDrawn="1">
          <p15:clr>
            <a:srgbClr val="9FCC3B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Eind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" y="1016000"/>
            <a:ext cx="12192000" cy="2881052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2" name="Tijdelijke aanduiding voor afbeelding 33">
            <a:extLst>
              <a:ext uri="{FF2B5EF4-FFF2-40B4-BE49-F238E27FC236}">
                <a16:creationId xmlns:a16="http://schemas.microsoft.com/office/drawing/2014/main" id="{004717EB-66B8-BCE0-2F35-190755D18A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87168" y="230766"/>
            <a:ext cx="1451805" cy="1451805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accent6"/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 lIns="108000" tIns="900000" rIns="108000" bIns="0" anchor="t" anchorCtr="0">
            <a:no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8300"/>
            <a:ext cx="9288412" cy="498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8026F3-3E39-B766-7692-0C5F7804883D}"/>
              </a:ext>
            </a:extLst>
          </p:cNvPr>
          <p:cNvGrpSpPr/>
          <p:nvPr userDrawn="1"/>
        </p:nvGrpSpPr>
        <p:grpSpPr>
          <a:xfrm>
            <a:off x="8085702" y="4114503"/>
            <a:ext cx="639816" cy="1616455"/>
            <a:chOff x="8801910" y="4104978"/>
            <a:chExt cx="639816" cy="161645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079511-5BF9-42DE-D120-A079858282D5}"/>
                </a:ext>
              </a:extLst>
            </p:cNvPr>
            <p:cNvGrpSpPr/>
            <p:nvPr/>
          </p:nvGrpSpPr>
          <p:grpSpPr>
            <a:xfrm>
              <a:off x="8801910" y="4104978"/>
              <a:ext cx="639816" cy="639816"/>
              <a:chOff x="3524507" y="2084507"/>
              <a:chExt cx="672985" cy="672985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CC59450-6DE3-4660-4300-A7BFEA2D0222}"/>
                  </a:ext>
                </a:extLst>
              </p:cNvPr>
              <p:cNvSpPr/>
              <p:nvPr/>
            </p:nvSpPr>
            <p:spPr>
              <a:xfrm>
                <a:off x="3524507" y="2084507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99D0B67-9125-5F6A-3D9E-E82C43141DC7}"/>
                  </a:ext>
                </a:extLst>
              </p:cNvPr>
              <p:cNvSpPr/>
              <p:nvPr/>
            </p:nvSpPr>
            <p:spPr>
              <a:xfrm>
                <a:off x="3689949" y="2249949"/>
                <a:ext cx="342100" cy="342100"/>
              </a:xfrm>
              <a:custGeom>
                <a:avLst/>
                <a:gdLst>
                  <a:gd name="connsiteX0" fmla="*/ 0 w 342100"/>
                  <a:gd name="connsiteY0" fmla="*/ 171050 h 342100"/>
                  <a:gd name="connsiteX1" fmla="*/ 28742 w 342100"/>
                  <a:gd name="connsiteY1" fmla="*/ 28742 h 342100"/>
                  <a:gd name="connsiteX2" fmla="*/ 171050 w 342100"/>
                  <a:gd name="connsiteY2" fmla="*/ 0 h 342100"/>
                  <a:gd name="connsiteX3" fmla="*/ 313359 w 342100"/>
                  <a:gd name="connsiteY3" fmla="*/ 28742 h 342100"/>
                  <a:gd name="connsiteX4" fmla="*/ 342101 w 342100"/>
                  <a:gd name="connsiteY4" fmla="*/ 171050 h 342100"/>
                  <a:gd name="connsiteX5" fmla="*/ 313359 w 342100"/>
                  <a:gd name="connsiteY5" fmla="*/ 313359 h 342100"/>
                  <a:gd name="connsiteX6" fmla="*/ 171050 w 342100"/>
                  <a:gd name="connsiteY6" fmla="*/ 342101 h 342100"/>
                  <a:gd name="connsiteX7" fmla="*/ 28742 w 342100"/>
                  <a:gd name="connsiteY7" fmla="*/ 313359 h 342100"/>
                  <a:gd name="connsiteX8" fmla="*/ 0 w 342100"/>
                  <a:gd name="connsiteY8" fmla="*/ 171050 h 34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100" h="342100">
                    <a:moveTo>
                      <a:pt x="0" y="171050"/>
                    </a:moveTo>
                    <a:cubicBezTo>
                      <a:pt x="0" y="92535"/>
                      <a:pt x="0" y="57484"/>
                      <a:pt x="28742" y="28742"/>
                    </a:cubicBezTo>
                    <a:cubicBezTo>
                      <a:pt x="57484" y="0"/>
                      <a:pt x="92535" y="0"/>
                      <a:pt x="171050" y="0"/>
                    </a:cubicBezTo>
                    <a:cubicBezTo>
                      <a:pt x="249565" y="0"/>
                      <a:pt x="284617" y="0"/>
                      <a:pt x="313359" y="28742"/>
                    </a:cubicBezTo>
                    <a:cubicBezTo>
                      <a:pt x="342101" y="57484"/>
                      <a:pt x="342101" y="92535"/>
                      <a:pt x="342101" y="171050"/>
                    </a:cubicBezTo>
                    <a:cubicBezTo>
                      <a:pt x="342101" y="249565"/>
                      <a:pt x="342101" y="284617"/>
                      <a:pt x="313359" y="313359"/>
                    </a:cubicBezTo>
                    <a:cubicBezTo>
                      <a:pt x="284617" y="342101"/>
                      <a:pt x="249565" y="342101"/>
                      <a:pt x="171050" y="342101"/>
                    </a:cubicBezTo>
                    <a:cubicBezTo>
                      <a:pt x="92535" y="342101"/>
                      <a:pt x="57484" y="342101"/>
                      <a:pt x="28742" y="313359"/>
                    </a:cubicBezTo>
                    <a:cubicBezTo>
                      <a:pt x="0" y="284617"/>
                      <a:pt x="0" y="249565"/>
                      <a:pt x="0" y="171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9F257B6-334C-278D-8FA1-E30850C101AE}"/>
                  </a:ext>
                </a:extLst>
              </p:cNvPr>
              <p:cNvSpPr/>
              <p:nvPr/>
            </p:nvSpPr>
            <p:spPr>
              <a:xfrm>
                <a:off x="3774072" y="2334072"/>
                <a:ext cx="173854" cy="173854"/>
              </a:xfrm>
              <a:custGeom>
                <a:avLst/>
                <a:gdLst>
                  <a:gd name="connsiteX0" fmla="*/ 0 w 173854"/>
                  <a:gd name="connsiteY0" fmla="*/ 86927 h 173854"/>
                  <a:gd name="connsiteX1" fmla="*/ 86927 w 173854"/>
                  <a:gd name="connsiteY1" fmla="*/ 0 h 173854"/>
                  <a:gd name="connsiteX2" fmla="*/ 173854 w 173854"/>
                  <a:gd name="connsiteY2" fmla="*/ 86927 h 173854"/>
                  <a:gd name="connsiteX3" fmla="*/ 86927 w 173854"/>
                  <a:gd name="connsiteY3" fmla="*/ 173854 h 173854"/>
                  <a:gd name="connsiteX4" fmla="*/ 0 w 173854"/>
                  <a:gd name="connsiteY4" fmla="*/ 86927 h 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854" h="173854">
                    <a:moveTo>
                      <a:pt x="0" y="86927"/>
                    </a:moveTo>
                    <a:cubicBezTo>
                      <a:pt x="0" y="39257"/>
                      <a:pt x="39257" y="0"/>
                      <a:pt x="86927" y="0"/>
                    </a:cubicBezTo>
                    <a:cubicBezTo>
                      <a:pt x="134597" y="0"/>
                      <a:pt x="173854" y="39257"/>
                      <a:pt x="173854" y="86927"/>
                    </a:cubicBezTo>
                    <a:cubicBezTo>
                      <a:pt x="173854" y="134597"/>
                      <a:pt x="134597" y="173854"/>
                      <a:pt x="86927" y="173854"/>
                    </a:cubicBezTo>
                    <a:cubicBezTo>
                      <a:pt x="39257" y="173854"/>
                      <a:pt x="0" y="134597"/>
                      <a:pt x="0" y="86927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C653F18-BF70-74CF-E0B3-66EE765C361F}"/>
                  </a:ext>
                </a:extLst>
              </p:cNvPr>
              <p:cNvSpPr/>
              <p:nvPr/>
            </p:nvSpPr>
            <p:spPr>
              <a:xfrm>
                <a:off x="3804917" y="2364917"/>
                <a:ext cx="112164" cy="112164"/>
              </a:xfrm>
              <a:custGeom>
                <a:avLst/>
                <a:gdLst>
                  <a:gd name="connsiteX0" fmla="*/ 0 w 112164"/>
                  <a:gd name="connsiteY0" fmla="*/ 56082 h 112164"/>
                  <a:gd name="connsiteX1" fmla="*/ 56082 w 112164"/>
                  <a:gd name="connsiteY1" fmla="*/ 112164 h 112164"/>
                  <a:gd name="connsiteX2" fmla="*/ 112164 w 112164"/>
                  <a:gd name="connsiteY2" fmla="*/ 56082 h 112164"/>
                  <a:gd name="connsiteX3" fmla="*/ 56082 w 112164"/>
                  <a:gd name="connsiteY3" fmla="*/ 0 h 112164"/>
                  <a:gd name="connsiteX4" fmla="*/ 0 w 112164"/>
                  <a:gd name="connsiteY4" fmla="*/ 56082 h 112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64" h="112164">
                    <a:moveTo>
                      <a:pt x="0" y="56082"/>
                    </a:moveTo>
                    <a:cubicBezTo>
                      <a:pt x="0" y="87056"/>
                      <a:pt x="25109" y="112164"/>
                      <a:pt x="56082" y="112164"/>
                    </a:cubicBezTo>
                    <a:cubicBezTo>
                      <a:pt x="87056" y="112164"/>
                      <a:pt x="112164" y="87056"/>
                      <a:pt x="112164" y="56082"/>
                    </a:cubicBezTo>
                    <a:cubicBezTo>
                      <a:pt x="112164" y="25109"/>
                      <a:pt x="87056" y="0"/>
                      <a:pt x="56082" y="0"/>
                    </a:cubicBezTo>
                    <a:cubicBezTo>
                      <a:pt x="25147" y="93"/>
                      <a:pt x="93" y="25147"/>
                      <a:pt x="0" y="56082"/>
                    </a:cubicBez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5613F8D-54CA-E50F-F480-21E2D5B177FF}"/>
                  </a:ext>
                </a:extLst>
              </p:cNvPr>
              <p:cNvSpPr/>
              <p:nvPr/>
            </p:nvSpPr>
            <p:spPr>
              <a:xfrm>
                <a:off x="3928298" y="2308835"/>
                <a:ext cx="44865" cy="44865"/>
              </a:xfrm>
              <a:custGeom>
                <a:avLst/>
                <a:gdLst>
                  <a:gd name="connsiteX0" fmla="*/ 44866 w 44865"/>
                  <a:gd name="connsiteY0" fmla="*/ 22433 h 44865"/>
                  <a:gd name="connsiteX1" fmla="*/ 22433 w 44865"/>
                  <a:gd name="connsiteY1" fmla="*/ 44866 h 44865"/>
                  <a:gd name="connsiteX2" fmla="*/ 0 w 44865"/>
                  <a:gd name="connsiteY2" fmla="*/ 22433 h 44865"/>
                  <a:gd name="connsiteX3" fmla="*/ 22433 w 44865"/>
                  <a:gd name="connsiteY3" fmla="*/ 0 h 44865"/>
                  <a:gd name="connsiteX4" fmla="*/ 44866 w 44865"/>
                  <a:gd name="connsiteY4" fmla="*/ 22433 h 4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5" h="44865">
                    <a:moveTo>
                      <a:pt x="44866" y="22433"/>
                    </a:moveTo>
                    <a:cubicBezTo>
                      <a:pt x="44866" y="34822"/>
                      <a:pt x="34822" y="44866"/>
                      <a:pt x="22433" y="44866"/>
                    </a:cubicBezTo>
                    <a:cubicBezTo>
                      <a:pt x="10044" y="44866"/>
                      <a:pt x="0" y="34822"/>
                      <a:pt x="0" y="22433"/>
                    </a:cubicBezTo>
                    <a:cubicBezTo>
                      <a:pt x="0" y="10044"/>
                      <a:pt x="10044" y="0"/>
                      <a:pt x="22433" y="0"/>
                    </a:cubicBezTo>
                    <a:cubicBezTo>
                      <a:pt x="34822" y="0"/>
                      <a:pt x="44866" y="10044"/>
                      <a:pt x="44866" y="2243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  <p:sp>
          <p:nvSpPr>
            <p:cNvPr id="16" name="Tekstvak 32">
              <a:hlinkClick r:id="rId2"/>
              <a:extLst>
                <a:ext uri="{FF2B5EF4-FFF2-40B4-BE49-F238E27FC236}">
                  <a16:creationId xmlns:a16="http://schemas.microsoft.com/office/drawing/2014/main" id="{4901BC12-CD79-4CA6-D76F-BDFD15A16238}"/>
                </a:ext>
              </a:extLst>
            </p:cNvPr>
            <p:cNvSpPr txBox="1"/>
            <p:nvPr/>
          </p:nvSpPr>
          <p:spPr>
            <a:xfrm>
              <a:off x="8905815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@deltares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B1BE2-BF81-BAC5-A6C1-D133409CBF0D}"/>
              </a:ext>
            </a:extLst>
          </p:cNvPr>
          <p:cNvGrpSpPr/>
          <p:nvPr userDrawn="1"/>
        </p:nvGrpSpPr>
        <p:grpSpPr>
          <a:xfrm>
            <a:off x="3466482" y="4114503"/>
            <a:ext cx="639816" cy="1616455"/>
            <a:chOff x="5185318" y="4104978"/>
            <a:chExt cx="639816" cy="1616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C28AC1-7B72-C494-642C-F7F57A9BFC46}"/>
                </a:ext>
              </a:extLst>
            </p:cNvPr>
            <p:cNvGrpSpPr/>
            <p:nvPr/>
          </p:nvGrpSpPr>
          <p:grpSpPr>
            <a:xfrm>
              <a:off x="5185318" y="4104978"/>
              <a:ext cx="639816" cy="639816"/>
              <a:chOff x="572507" y="2084507"/>
              <a:chExt cx="672985" cy="672985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EF664F1-60E3-7FE5-4C8F-5277CE8C04D0}"/>
                  </a:ext>
                </a:extLst>
              </p:cNvPr>
              <p:cNvSpPr/>
              <p:nvPr/>
            </p:nvSpPr>
            <p:spPr>
              <a:xfrm>
                <a:off x="572507" y="2084507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8D2DD38-1136-5431-CB9C-A65AA9547964}"/>
                  </a:ext>
                </a:extLst>
              </p:cNvPr>
              <p:cNvGrpSpPr/>
              <p:nvPr/>
            </p:nvGrpSpPr>
            <p:grpSpPr>
              <a:xfrm>
                <a:off x="723928" y="2286402"/>
                <a:ext cx="370141" cy="269193"/>
                <a:chOff x="723928" y="2286402"/>
                <a:chExt cx="370141" cy="269193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7170432D-89F6-E5B6-7259-C778E660C467}"/>
                    </a:ext>
                  </a:extLst>
                </p:cNvPr>
                <p:cNvSpPr/>
                <p:nvPr/>
              </p:nvSpPr>
              <p:spPr>
                <a:xfrm>
                  <a:off x="723928" y="2304629"/>
                  <a:ext cx="120576" cy="231338"/>
                </a:xfrm>
                <a:custGeom>
                  <a:avLst/>
                  <a:gdLst>
                    <a:gd name="connsiteX0" fmla="*/ 0 w 120576"/>
                    <a:gd name="connsiteY0" fmla="*/ 0 h 231338"/>
                    <a:gd name="connsiteX1" fmla="*/ 120576 w 120576"/>
                    <a:gd name="connsiteY1" fmla="*/ 110762 h 231338"/>
                    <a:gd name="connsiteX2" fmla="*/ 0 w 120576"/>
                    <a:gd name="connsiteY2" fmla="*/ 231339 h 231338"/>
                    <a:gd name="connsiteX3" fmla="*/ 0 w 120576"/>
                    <a:gd name="connsiteY3" fmla="*/ 0 h 231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576" h="231338">
                      <a:moveTo>
                        <a:pt x="0" y="0"/>
                      </a:moveTo>
                      <a:lnTo>
                        <a:pt x="120576" y="110762"/>
                      </a:lnTo>
                      <a:lnTo>
                        <a:pt x="0" y="2313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93AEE469-D565-F85B-D627-73914F860A4F}"/>
                    </a:ext>
                  </a:extLst>
                </p:cNvPr>
                <p:cNvSpPr/>
                <p:nvPr/>
              </p:nvSpPr>
              <p:spPr>
                <a:xfrm>
                  <a:off x="744959" y="2286402"/>
                  <a:ext cx="328080" cy="148617"/>
                </a:xfrm>
                <a:custGeom>
                  <a:avLst/>
                  <a:gdLst>
                    <a:gd name="connsiteX0" fmla="*/ 328080 w 328080"/>
                    <a:gd name="connsiteY0" fmla="*/ 0 h 148617"/>
                    <a:gd name="connsiteX1" fmla="*/ 164040 w 328080"/>
                    <a:gd name="connsiteY1" fmla="*/ 148618 h 148617"/>
                    <a:gd name="connsiteX2" fmla="*/ 0 w 328080"/>
                    <a:gd name="connsiteY2" fmla="*/ 0 h 148617"/>
                    <a:gd name="connsiteX3" fmla="*/ 328080 w 328080"/>
                    <a:gd name="connsiteY3" fmla="*/ 0 h 148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080" h="148617">
                      <a:moveTo>
                        <a:pt x="328080" y="0"/>
                      </a:moveTo>
                      <a:lnTo>
                        <a:pt x="164040" y="148618"/>
                      </a:lnTo>
                      <a:lnTo>
                        <a:pt x="0" y="0"/>
                      </a:lnTo>
                      <a:lnTo>
                        <a:pt x="328080" y="0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87F9DBCE-0547-0B9C-48F4-A1D32E4B666D}"/>
                    </a:ext>
                  </a:extLst>
                </p:cNvPr>
                <p:cNvSpPr/>
                <p:nvPr/>
              </p:nvSpPr>
              <p:spPr>
                <a:xfrm>
                  <a:off x="973493" y="2304629"/>
                  <a:ext cx="120576" cy="231338"/>
                </a:xfrm>
                <a:custGeom>
                  <a:avLst/>
                  <a:gdLst>
                    <a:gd name="connsiteX0" fmla="*/ 120576 w 120576"/>
                    <a:gd name="connsiteY0" fmla="*/ 231339 h 231338"/>
                    <a:gd name="connsiteX1" fmla="*/ 0 w 120576"/>
                    <a:gd name="connsiteY1" fmla="*/ 110762 h 231338"/>
                    <a:gd name="connsiteX2" fmla="*/ 120576 w 120576"/>
                    <a:gd name="connsiteY2" fmla="*/ 0 h 231338"/>
                    <a:gd name="connsiteX3" fmla="*/ 120576 w 120576"/>
                    <a:gd name="connsiteY3" fmla="*/ 231339 h 231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576" h="231338">
                      <a:moveTo>
                        <a:pt x="120576" y="231339"/>
                      </a:moveTo>
                      <a:lnTo>
                        <a:pt x="0" y="110762"/>
                      </a:lnTo>
                      <a:lnTo>
                        <a:pt x="120576" y="0"/>
                      </a:lnTo>
                      <a:lnTo>
                        <a:pt x="120576" y="231339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53CE891-1C59-7928-6AB6-B79F03C6E0C1}"/>
                    </a:ext>
                  </a:extLst>
                </p:cNvPr>
                <p:cNvSpPr/>
                <p:nvPr/>
              </p:nvSpPr>
              <p:spPr>
                <a:xfrm>
                  <a:off x="743557" y="2433617"/>
                  <a:ext cx="330884" cy="121978"/>
                </a:xfrm>
                <a:custGeom>
                  <a:avLst/>
                  <a:gdLst>
                    <a:gd name="connsiteX0" fmla="*/ 0 w 330884"/>
                    <a:gd name="connsiteY0" fmla="*/ 121979 h 121978"/>
                    <a:gd name="connsiteX1" fmla="*/ 121979 w 330884"/>
                    <a:gd name="connsiteY1" fmla="*/ 0 h 121978"/>
                    <a:gd name="connsiteX2" fmla="*/ 165442 w 330884"/>
                    <a:gd name="connsiteY2" fmla="*/ 39257 h 121978"/>
                    <a:gd name="connsiteX3" fmla="*/ 208906 w 330884"/>
                    <a:gd name="connsiteY3" fmla="*/ 0 h 121978"/>
                    <a:gd name="connsiteX4" fmla="*/ 330884 w 330884"/>
                    <a:gd name="connsiteY4" fmla="*/ 121979 h 121978"/>
                    <a:gd name="connsiteX5" fmla="*/ 0 w 330884"/>
                    <a:gd name="connsiteY5" fmla="*/ 121979 h 12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884" h="121978">
                      <a:moveTo>
                        <a:pt x="0" y="121979"/>
                      </a:moveTo>
                      <a:lnTo>
                        <a:pt x="121979" y="0"/>
                      </a:lnTo>
                      <a:lnTo>
                        <a:pt x="165442" y="39257"/>
                      </a:lnTo>
                      <a:lnTo>
                        <a:pt x="208906" y="0"/>
                      </a:lnTo>
                      <a:lnTo>
                        <a:pt x="330884" y="121979"/>
                      </a:lnTo>
                      <a:lnTo>
                        <a:pt x="0" y="121979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</p:grpSp>
        </p:grpSp>
        <p:sp>
          <p:nvSpPr>
            <p:cNvPr id="24" name="Tekstvak 28">
              <a:hlinkClick r:id="rId3"/>
              <a:extLst>
                <a:ext uri="{FF2B5EF4-FFF2-40B4-BE49-F238E27FC236}">
                  <a16:creationId xmlns:a16="http://schemas.microsoft.com/office/drawing/2014/main" id="{51BBEE41-37E4-5B48-2913-2B022C97010E}"/>
                </a:ext>
              </a:extLst>
            </p:cNvPr>
            <p:cNvSpPr txBox="1"/>
            <p:nvPr/>
          </p:nvSpPr>
          <p:spPr>
            <a:xfrm>
              <a:off x="5289225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info@deltares.nl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67F8CCE-C49F-2A7C-C8A5-25C77767EC3F}"/>
              </a:ext>
            </a:extLst>
          </p:cNvPr>
          <p:cNvGrpSpPr/>
          <p:nvPr userDrawn="1"/>
        </p:nvGrpSpPr>
        <p:grpSpPr>
          <a:xfrm>
            <a:off x="5776092" y="4114503"/>
            <a:ext cx="639816" cy="1616455"/>
            <a:chOff x="6993614" y="4104978"/>
            <a:chExt cx="639816" cy="1616455"/>
          </a:xfrm>
        </p:grpSpPr>
        <p:sp>
          <p:nvSpPr>
            <p:cNvPr id="32" name="Tekstvak 30">
              <a:hlinkClick r:id="rId4"/>
              <a:extLst>
                <a:ext uri="{FF2B5EF4-FFF2-40B4-BE49-F238E27FC236}">
                  <a16:creationId xmlns:a16="http://schemas.microsoft.com/office/drawing/2014/main" id="{E7DB722B-2F3F-F20B-35DF-8ECB1EBC3DAC}"/>
                </a:ext>
              </a:extLst>
            </p:cNvPr>
            <p:cNvSpPr txBox="1"/>
            <p:nvPr/>
          </p:nvSpPr>
          <p:spPr>
            <a:xfrm>
              <a:off x="7097520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linkedin.com/</a:t>
              </a:r>
              <a:br>
                <a:rPr lang="nl-NL" sz="1600" noProof="1">
                  <a:solidFill>
                    <a:schemeClr val="tx2"/>
                  </a:solidFill>
                </a:rPr>
              </a:br>
              <a:r>
                <a:rPr lang="nl-NL" sz="1600" noProof="1">
                  <a:solidFill>
                    <a:schemeClr val="tx2"/>
                  </a:solidFill>
                </a:rPr>
                <a:t>company/deltares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0C0FC2-234F-2816-64C3-068485E91392}"/>
                </a:ext>
              </a:extLst>
            </p:cNvPr>
            <p:cNvGrpSpPr/>
            <p:nvPr/>
          </p:nvGrpSpPr>
          <p:grpSpPr>
            <a:xfrm>
              <a:off x="6993614" y="4104978"/>
              <a:ext cx="639816" cy="639816"/>
              <a:chOff x="3548294" y="1580508"/>
              <a:chExt cx="672985" cy="67298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9EF9DC-5EBC-EA05-45BD-0725DA8474DD}"/>
                  </a:ext>
                </a:extLst>
              </p:cNvPr>
              <p:cNvSpPr/>
              <p:nvPr/>
            </p:nvSpPr>
            <p:spPr>
              <a:xfrm>
                <a:off x="3548294" y="1580508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8F54239-3BA9-8559-59A5-43D774EC0A1A}"/>
                  </a:ext>
                </a:extLst>
              </p:cNvPr>
              <p:cNvSpPr/>
              <p:nvPr/>
            </p:nvSpPr>
            <p:spPr>
              <a:xfrm>
                <a:off x="3722148" y="1827269"/>
                <a:ext cx="70102" cy="224328"/>
              </a:xfrm>
              <a:custGeom>
                <a:avLst/>
                <a:gdLst>
                  <a:gd name="connsiteX0" fmla="*/ 0 w 70102"/>
                  <a:gd name="connsiteY0" fmla="*/ 0 h 224328"/>
                  <a:gd name="connsiteX1" fmla="*/ 70103 w 70102"/>
                  <a:gd name="connsiteY1" fmla="*/ 0 h 224328"/>
                  <a:gd name="connsiteX2" fmla="*/ 70103 w 70102"/>
                  <a:gd name="connsiteY2" fmla="*/ 224328 h 224328"/>
                  <a:gd name="connsiteX3" fmla="*/ 0 w 70102"/>
                  <a:gd name="connsiteY3" fmla="*/ 224328 h 224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02" h="224328">
                    <a:moveTo>
                      <a:pt x="0" y="0"/>
                    </a:moveTo>
                    <a:lnTo>
                      <a:pt x="70103" y="0"/>
                    </a:lnTo>
                    <a:lnTo>
                      <a:pt x="70103" y="224328"/>
                    </a:lnTo>
                    <a:lnTo>
                      <a:pt x="0" y="224328"/>
                    </a:ln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FFE6430-417D-9876-B0CC-28C1A245258E}"/>
                  </a:ext>
                </a:extLst>
              </p:cNvPr>
              <p:cNvSpPr/>
              <p:nvPr/>
            </p:nvSpPr>
            <p:spPr>
              <a:xfrm>
                <a:off x="3716540" y="1715105"/>
                <a:ext cx="81319" cy="81319"/>
              </a:xfrm>
              <a:custGeom>
                <a:avLst/>
                <a:gdLst>
                  <a:gd name="connsiteX0" fmla="*/ 0 w 81319"/>
                  <a:gd name="connsiteY0" fmla="*/ 40660 h 81319"/>
                  <a:gd name="connsiteX1" fmla="*/ 40660 w 81319"/>
                  <a:gd name="connsiteY1" fmla="*/ 0 h 81319"/>
                  <a:gd name="connsiteX2" fmla="*/ 81319 w 81319"/>
                  <a:gd name="connsiteY2" fmla="*/ 40660 h 81319"/>
                  <a:gd name="connsiteX3" fmla="*/ 40660 w 81319"/>
                  <a:gd name="connsiteY3" fmla="*/ 81319 h 81319"/>
                  <a:gd name="connsiteX4" fmla="*/ 0 w 81319"/>
                  <a:gd name="connsiteY4" fmla="*/ 40660 h 8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19" h="81319">
                    <a:moveTo>
                      <a:pt x="0" y="40660"/>
                    </a:moveTo>
                    <a:cubicBezTo>
                      <a:pt x="0" y="18204"/>
                      <a:pt x="18204" y="0"/>
                      <a:pt x="40660" y="0"/>
                    </a:cubicBezTo>
                    <a:cubicBezTo>
                      <a:pt x="63115" y="0"/>
                      <a:pt x="81319" y="18204"/>
                      <a:pt x="81319" y="40660"/>
                    </a:cubicBezTo>
                    <a:cubicBezTo>
                      <a:pt x="81319" y="63115"/>
                      <a:pt x="63115" y="81319"/>
                      <a:pt x="40660" y="81319"/>
                    </a:cubicBezTo>
                    <a:cubicBezTo>
                      <a:pt x="18204" y="81319"/>
                      <a:pt x="0" y="63115"/>
                      <a:pt x="0" y="40660"/>
                    </a:cubicBez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8FEE0-0843-3390-EEAA-578040606DE8}"/>
                  </a:ext>
                </a:extLst>
              </p:cNvPr>
              <p:cNvSpPr/>
              <p:nvPr/>
            </p:nvSpPr>
            <p:spPr>
              <a:xfrm>
                <a:off x="3835714" y="1821660"/>
                <a:ext cx="217318" cy="229936"/>
              </a:xfrm>
              <a:custGeom>
                <a:avLst/>
                <a:gdLst>
                  <a:gd name="connsiteX0" fmla="*/ 0 w 217318"/>
                  <a:gd name="connsiteY0" fmla="*/ 229937 h 229936"/>
                  <a:gd name="connsiteX1" fmla="*/ 0 w 217318"/>
                  <a:gd name="connsiteY1" fmla="*/ 5608 h 229936"/>
                  <a:gd name="connsiteX2" fmla="*/ 67299 w 217318"/>
                  <a:gd name="connsiteY2" fmla="*/ 5608 h 229936"/>
                  <a:gd name="connsiteX3" fmla="*/ 67299 w 217318"/>
                  <a:gd name="connsiteY3" fmla="*/ 36453 h 229936"/>
                  <a:gd name="connsiteX4" fmla="*/ 68701 w 217318"/>
                  <a:gd name="connsiteY4" fmla="*/ 36453 h 229936"/>
                  <a:gd name="connsiteX5" fmla="*/ 133896 w 217318"/>
                  <a:gd name="connsiteY5" fmla="*/ 0 h 229936"/>
                  <a:gd name="connsiteX6" fmla="*/ 217318 w 217318"/>
                  <a:gd name="connsiteY6" fmla="*/ 106556 h 229936"/>
                  <a:gd name="connsiteX7" fmla="*/ 217318 w 217318"/>
                  <a:gd name="connsiteY7" fmla="*/ 229937 h 229936"/>
                  <a:gd name="connsiteX8" fmla="*/ 147215 w 217318"/>
                  <a:gd name="connsiteY8" fmla="*/ 229937 h 229936"/>
                  <a:gd name="connsiteX9" fmla="*/ 147215 w 217318"/>
                  <a:gd name="connsiteY9" fmla="*/ 120576 h 229936"/>
                  <a:gd name="connsiteX10" fmla="*/ 111463 w 217318"/>
                  <a:gd name="connsiteY10" fmla="*/ 61690 h 229936"/>
                  <a:gd name="connsiteX11" fmla="*/ 70103 w 217318"/>
                  <a:gd name="connsiteY11" fmla="*/ 118473 h 229936"/>
                  <a:gd name="connsiteX12" fmla="*/ 70103 w 217318"/>
                  <a:gd name="connsiteY12" fmla="*/ 229937 h 22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7318" h="229936">
                    <a:moveTo>
                      <a:pt x="0" y="229937"/>
                    </a:moveTo>
                    <a:lnTo>
                      <a:pt x="0" y="5608"/>
                    </a:lnTo>
                    <a:lnTo>
                      <a:pt x="67299" y="5608"/>
                    </a:lnTo>
                    <a:lnTo>
                      <a:pt x="67299" y="36453"/>
                    </a:lnTo>
                    <a:lnTo>
                      <a:pt x="68701" y="36453"/>
                    </a:lnTo>
                    <a:cubicBezTo>
                      <a:pt x="77113" y="19629"/>
                      <a:pt x="100247" y="0"/>
                      <a:pt x="133896" y="0"/>
                    </a:cubicBezTo>
                    <a:cubicBezTo>
                      <a:pt x="203999" y="0"/>
                      <a:pt x="217318" y="44866"/>
                      <a:pt x="217318" y="106556"/>
                    </a:cubicBezTo>
                    <a:lnTo>
                      <a:pt x="217318" y="229937"/>
                    </a:lnTo>
                    <a:lnTo>
                      <a:pt x="147215" y="229937"/>
                    </a:lnTo>
                    <a:lnTo>
                      <a:pt x="147215" y="120576"/>
                    </a:lnTo>
                    <a:cubicBezTo>
                      <a:pt x="147215" y="95340"/>
                      <a:pt x="147215" y="61690"/>
                      <a:pt x="111463" y="61690"/>
                    </a:cubicBezTo>
                    <a:cubicBezTo>
                      <a:pt x="75711" y="61690"/>
                      <a:pt x="70103" y="90432"/>
                      <a:pt x="70103" y="118473"/>
                    </a:cubicBezTo>
                    <a:lnTo>
                      <a:pt x="70103" y="229937"/>
                    </a:ln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26C750-3B66-03C7-B279-347A4D9324D1}"/>
              </a:ext>
            </a:extLst>
          </p:cNvPr>
          <p:cNvGrpSpPr/>
          <p:nvPr userDrawn="1"/>
        </p:nvGrpSpPr>
        <p:grpSpPr>
          <a:xfrm>
            <a:off x="1156872" y="4114503"/>
            <a:ext cx="639816" cy="1616455"/>
            <a:chOff x="3377022" y="4104978"/>
            <a:chExt cx="639816" cy="1616455"/>
          </a:xfrm>
        </p:grpSpPr>
        <p:sp>
          <p:nvSpPr>
            <p:cNvPr id="39" name="Tekstvak 31">
              <a:hlinkClick r:id="rId5"/>
              <a:extLst>
                <a:ext uri="{FF2B5EF4-FFF2-40B4-BE49-F238E27FC236}">
                  <a16:creationId xmlns:a16="http://schemas.microsoft.com/office/drawing/2014/main" id="{FDB94783-B5E8-2FB3-7CC5-D47E2B6E20F2}"/>
                </a:ext>
              </a:extLst>
            </p:cNvPr>
            <p:cNvSpPr txBox="1"/>
            <p:nvPr/>
          </p:nvSpPr>
          <p:spPr>
            <a:xfrm>
              <a:off x="3480930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www.deltares.nl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0E4D2A-94DC-4486-BD6E-460F2C9962ED}"/>
                </a:ext>
              </a:extLst>
            </p:cNvPr>
            <p:cNvGrpSpPr/>
            <p:nvPr/>
          </p:nvGrpSpPr>
          <p:grpSpPr>
            <a:xfrm>
              <a:off x="3377022" y="4104978"/>
              <a:ext cx="639816" cy="639816"/>
              <a:chOff x="1392313" y="3332079"/>
              <a:chExt cx="980924" cy="980924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16D00FF-9AF5-7C80-B904-B230F27DC4C5}"/>
                  </a:ext>
                </a:extLst>
              </p:cNvPr>
              <p:cNvSpPr/>
              <p:nvPr/>
            </p:nvSpPr>
            <p:spPr>
              <a:xfrm>
                <a:off x="1392313" y="3332079"/>
                <a:ext cx="980924" cy="980924"/>
              </a:xfrm>
              <a:custGeom>
                <a:avLst/>
                <a:gdLst>
                  <a:gd name="connsiteX0" fmla="*/ 0 w 980924"/>
                  <a:gd name="connsiteY0" fmla="*/ 490462 h 980924"/>
                  <a:gd name="connsiteX1" fmla="*/ 490462 w 980924"/>
                  <a:gd name="connsiteY1" fmla="*/ 980924 h 980924"/>
                  <a:gd name="connsiteX2" fmla="*/ 980924 w 980924"/>
                  <a:gd name="connsiteY2" fmla="*/ 490462 h 980924"/>
                  <a:gd name="connsiteX3" fmla="*/ 490462 w 980924"/>
                  <a:gd name="connsiteY3" fmla="*/ 0 h 980924"/>
                  <a:gd name="connsiteX4" fmla="*/ 0 w 980924"/>
                  <a:gd name="connsiteY4" fmla="*/ 490462 h 980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924" h="980924">
                    <a:moveTo>
                      <a:pt x="0" y="490462"/>
                    </a:moveTo>
                    <a:cubicBezTo>
                      <a:pt x="0" y="761238"/>
                      <a:pt x="219686" y="980924"/>
                      <a:pt x="490462" y="980924"/>
                    </a:cubicBezTo>
                    <a:cubicBezTo>
                      <a:pt x="761238" y="980924"/>
                      <a:pt x="980924" y="761238"/>
                      <a:pt x="980924" y="490462"/>
                    </a:cubicBezTo>
                    <a:cubicBezTo>
                      <a:pt x="980924" y="219686"/>
                      <a:pt x="761238" y="0"/>
                      <a:pt x="490462" y="0"/>
                    </a:cubicBezTo>
                    <a:cubicBezTo>
                      <a:pt x="219686" y="0"/>
                      <a:pt x="0" y="219686"/>
                      <a:pt x="0" y="490462"/>
                    </a:cubicBezTo>
                    <a:close/>
                  </a:path>
                </a:pathLst>
              </a:custGeom>
              <a:solidFill>
                <a:schemeClr val="tx2"/>
              </a:solidFill>
              <a:ln w="1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532A8E7-A27D-1A9C-456D-B76DA654F9C7}"/>
                  </a:ext>
                </a:extLst>
              </p:cNvPr>
              <p:cNvSpPr/>
              <p:nvPr/>
            </p:nvSpPr>
            <p:spPr>
              <a:xfrm>
                <a:off x="1637544" y="3552786"/>
                <a:ext cx="490462" cy="465938"/>
              </a:xfrm>
              <a:custGeom>
                <a:avLst/>
                <a:gdLst>
                  <a:gd name="connsiteX0" fmla="*/ 73569 w 490462"/>
                  <a:gd name="connsiteY0" fmla="*/ 465939 h 465938"/>
                  <a:gd name="connsiteX1" fmla="*/ 73569 w 490462"/>
                  <a:gd name="connsiteY1" fmla="*/ 208446 h 465938"/>
                  <a:gd name="connsiteX2" fmla="*/ 26567 w 490462"/>
                  <a:gd name="connsiteY2" fmla="*/ 251362 h 465938"/>
                  <a:gd name="connsiteX3" fmla="*/ 0 w 490462"/>
                  <a:gd name="connsiteY3" fmla="*/ 220708 h 465938"/>
                  <a:gd name="connsiteX4" fmla="*/ 245231 w 490462"/>
                  <a:gd name="connsiteY4" fmla="*/ 0 h 465938"/>
                  <a:gd name="connsiteX5" fmla="*/ 490462 w 490462"/>
                  <a:gd name="connsiteY5" fmla="*/ 220708 h 465938"/>
                  <a:gd name="connsiteX6" fmla="*/ 463895 w 490462"/>
                  <a:gd name="connsiteY6" fmla="*/ 251362 h 465938"/>
                  <a:gd name="connsiteX7" fmla="*/ 416893 w 490462"/>
                  <a:gd name="connsiteY7" fmla="*/ 208446 h 465938"/>
                  <a:gd name="connsiteX8" fmla="*/ 416893 w 490462"/>
                  <a:gd name="connsiteY8" fmla="*/ 465939 h 465938"/>
                  <a:gd name="connsiteX9" fmla="*/ 302452 w 490462"/>
                  <a:gd name="connsiteY9" fmla="*/ 465939 h 465938"/>
                  <a:gd name="connsiteX10" fmla="*/ 302452 w 490462"/>
                  <a:gd name="connsiteY10" fmla="*/ 306539 h 465938"/>
                  <a:gd name="connsiteX11" fmla="*/ 188010 w 490462"/>
                  <a:gd name="connsiteY11" fmla="*/ 306539 h 465938"/>
                  <a:gd name="connsiteX12" fmla="*/ 188010 w 490462"/>
                  <a:gd name="connsiteY12" fmla="*/ 465939 h 465938"/>
                  <a:gd name="connsiteX13" fmla="*/ 73569 w 490462"/>
                  <a:gd name="connsiteY13" fmla="*/ 465939 h 4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0462" h="465938">
                    <a:moveTo>
                      <a:pt x="73569" y="465939"/>
                    </a:moveTo>
                    <a:lnTo>
                      <a:pt x="73569" y="208446"/>
                    </a:lnTo>
                    <a:lnTo>
                      <a:pt x="26567" y="251362"/>
                    </a:lnTo>
                    <a:lnTo>
                      <a:pt x="0" y="220708"/>
                    </a:lnTo>
                    <a:lnTo>
                      <a:pt x="245231" y="0"/>
                    </a:lnTo>
                    <a:lnTo>
                      <a:pt x="490462" y="220708"/>
                    </a:lnTo>
                    <a:lnTo>
                      <a:pt x="463895" y="251362"/>
                    </a:lnTo>
                    <a:lnTo>
                      <a:pt x="416893" y="208446"/>
                    </a:lnTo>
                    <a:lnTo>
                      <a:pt x="416893" y="465939"/>
                    </a:lnTo>
                    <a:lnTo>
                      <a:pt x="302452" y="465939"/>
                    </a:lnTo>
                    <a:lnTo>
                      <a:pt x="302452" y="306539"/>
                    </a:lnTo>
                    <a:lnTo>
                      <a:pt x="188010" y="306539"/>
                    </a:lnTo>
                    <a:lnTo>
                      <a:pt x="188010" y="465939"/>
                    </a:lnTo>
                    <a:lnTo>
                      <a:pt x="73569" y="465939"/>
                    </a:lnTo>
                    <a:close/>
                  </a:path>
                </a:pathLst>
              </a:custGeom>
              <a:solidFill>
                <a:schemeClr val="bg1"/>
              </a:solidFill>
              <a:ln w="1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E53E6E-6850-7F39-C2B0-892646629F88}"/>
              </a:ext>
            </a:extLst>
          </p:cNvPr>
          <p:cNvGrpSpPr/>
          <p:nvPr userDrawn="1"/>
        </p:nvGrpSpPr>
        <p:grpSpPr>
          <a:xfrm>
            <a:off x="10395312" y="4114503"/>
            <a:ext cx="639816" cy="1616455"/>
            <a:chOff x="10610208" y="4104978"/>
            <a:chExt cx="639816" cy="1616455"/>
          </a:xfrm>
        </p:grpSpPr>
        <p:sp>
          <p:nvSpPr>
            <p:cNvPr id="44" name="Tekstvak 33">
              <a:hlinkClick r:id="rId6"/>
              <a:extLst>
                <a:ext uri="{FF2B5EF4-FFF2-40B4-BE49-F238E27FC236}">
                  <a16:creationId xmlns:a16="http://schemas.microsoft.com/office/drawing/2014/main" id="{68EBCAF0-4F02-1FF7-5881-D248AD1A471A}"/>
                </a:ext>
              </a:extLst>
            </p:cNvPr>
            <p:cNvSpPr txBox="1"/>
            <p:nvPr/>
          </p:nvSpPr>
          <p:spPr>
            <a:xfrm>
              <a:off x="10714116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facebook.com</a:t>
              </a:r>
              <a:br>
                <a:rPr lang="nl-NL" sz="1600" noProof="1">
                  <a:solidFill>
                    <a:schemeClr val="tx2"/>
                  </a:solidFill>
                </a:rPr>
              </a:br>
              <a:r>
                <a:rPr lang="nl-NL" sz="1600" noProof="1">
                  <a:solidFill>
                    <a:schemeClr val="tx2"/>
                  </a:solidFill>
                </a:rPr>
                <a:t>/deltaresNL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0911B09-0286-30BB-8E3E-044A538B3D2D}"/>
                </a:ext>
              </a:extLst>
            </p:cNvPr>
            <p:cNvGrpSpPr/>
            <p:nvPr/>
          </p:nvGrpSpPr>
          <p:grpSpPr>
            <a:xfrm>
              <a:off x="10610208" y="4104978"/>
              <a:ext cx="639816" cy="639816"/>
              <a:chOff x="6224508" y="2084507"/>
              <a:chExt cx="672985" cy="67298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61C9413-9858-D649-922E-6C3E7A0467D8}"/>
                  </a:ext>
                </a:extLst>
              </p:cNvPr>
              <p:cNvSpPr/>
              <p:nvPr/>
            </p:nvSpPr>
            <p:spPr>
              <a:xfrm>
                <a:off x="6224508" y="2084507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35A2E12-DBB1-F0A4-31D5-93E84C00B6D3}"/>
                  </a:ext>
                </a:extLst>
              </p:cNvPr>
              <p:cNvSpPr/>
              <p:nvPr/>
            </p:nvSpPr>
            <p:spPr>
              <a:xfrm>
                <a:off x="6465660" y="2235928"/>
                <a:ext cx="187874" cy="353317"/>
              </a:xfrm>
              <a:custGeom>
                <a:avLst/>
                <a:gdLst>
                  <a:gd name="connsiteX0" fmla="*/ 56082 w 187874"/>
                  <a:gd name="connsiteY0" fmla="*/ 353317 h 353317"/>
                  <a:gd name="connsiteX1" fmla="*/ 56082 w 187874"/>
                  <a:gd name="connsiteY1" fmla="*/ 196287 h 353317"/>
                  <a:gd name="connsiteX2" fmla="*/ 0 w 187874"/>
                  <a:gd name="connsiteY2" fmla="*/ 196287 h 353317"/>
                  <a:gd name="connsiteX3" fmla="*/ 0 w 187874"/>
                  <a:gd name="connsiteY3" fmla="*/ 134597 h 353317"/>
                  <a:gd name="connsiteX4" fmla="*/ 56082 w 187874"/>
                  <a:gd name="connsiteY4" fmla="*/ 134597 h 353317"/>
                  <a:gd name="connsiteX5" fmla="*/ 56082 w 187874"/>
                  <a:gd name="connsiteY5" fmla="*/ 84123 h 353317"/>
                  <a:gd name="connsiteX6" fmla="*/ 140205 w 187874"/>
                  <a:gd name="connsiteY6" fmla="*/ 0 h 353317"/>
                  <a:gd name="connsiteX7" fmla="*/ 187875 w 187874"/>
                  <a:gd name="connsiteY7" fmla="*/ 4206 h 353317"/>
                  <a:gd name="connsiteX8" fmla="*/ 187875 w 187874"/>
                  <a:gd name="connsiteY8" fmla="*/ 58185 h 353317"/>
                  <a:gd name="connsiteX9" fmla="*/ 159834 w 187874"/>
                  <a:gd name="connsiteY9" fmla="*/ 58185 h 353317"/>
                  <a:gd name="connsiteX10" fmla="*/ 123381 w 187874"/>
                  <a:gd name="connsiteY10" fmla="*/ 92535 h 353317"/>
                  <a:gd name="connsiteX11" fmla="*/ 123381 w 187874"/>
                  <a:gd name="connsiteY11" fmla="*/ 134597 h 353317"/>
                  <a:gd name="connsiteX12" fmla="*/ 185071 w 187874"/>
                  <a:gd name="connsiteY12" fmla="*/ 134597 h 353317"/>
                  <a:gd name="connsiteX13" fmla="*/ 175257 w 187874"/>
                  <a:gd name="connsiteY13" fmla="*/ 196287 h 353317"/>
                  <a:gd name="connsiteX14" fmla="*/ 123381 w 187874"/>
                  <a:gd name="connsiteY14" fmla="*/ 196287 h 353317"/>
                  <a:gd name="connsiteX15" fmla="*/ 123381 w 187874"/>
                  <a:gd name="connsiteY15" fmla="*/ 353317 h 35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874" h="353317">
                    <a:moveTo>
                      <a:pt x="56082" y="353317"/>
                    </a:moveTo>
                    <a:lnTo>
                      <a:pt x="56082" y="196287"/>
                    </a:lnTo>
                    <a:lnTo>
                      <a:pt x="0" y="196287"/>
                    </a:lnTo>
                    <a:lnTo>
                      <a:pt x="0" y="134597"/>
                    </a:lnTo>
                    <a:lnTo>
                      <a:pt x="56082" y="134597"/>
                    </a:lnTo>
                    <a:lnTo>
                      <a:pt x="56082" y="84123"/>
                    </a:lnTo>
                    <a:cubicBezTo>
                      <a:pt x="56082" y="30845"/>
                      <a:pt x="86927" y="0"/>
                      <a:pt x="140205" y="0"/>
                    </a:cubicBezTo>
                    <a:cubicBezTo>
                      <a:pt x="164040" y="0"/>
                      <a:pt x="187875" y="4206"/>
                      <a:pt x="187875" y="4206"/>
                    </a:cubicBezTo>
                    <a:lnTo>
                      <a:pt x="187875" y="58185"/>
                    </a:lnTo>
                    <a:lnTo>
                      <a:pt x="159834" y="58185"/>
                    </a:lnTo>
                    <a:cubicBezTo>
                      <a:pt x="137401" y="58185"/>
                      <a:pt x="123381" y="70103"/>
                      <a:pt x="123381" y="92535"/>
                    </a:cubicBezTo>
                    <a:lnTo>
                      <a:pt x="123381" y="134597"/>
                    </a:lnTo>
                    <a:lnTo>
                      <a:pt x="185071" y="134597"/>
                    </a:lnTo>
                    <a:lnTo>
                      <a:pt x="175257" y="196287"/>
                    </a:lnTo>
                    <a:lnTo>
                      <a:pt x="123381" y="196287"/>
                    </a:lnTo>
                    <a:lnTo>
                      <a:pt x="123381" y="353317"/>
                    </a:ln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3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3889 L -3.75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0.03889 L 3.125E-6 -4.07407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3889 L 0 -4.0740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0.03889 L -2.91667E-6 -4.0740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0.03889 L 3.95833E-6 -4.07407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640" userDrawn="1">
          <p15:clr>
            <a:srgbClr val="9FCC3B"/>
          </p15:clr>
        </p15:guide>
        <p15:guide id="2" orient="horz" pos="2455" userDrawn="1">
          <p15:clr>
            <a:srgbClr val="FBAE40"/>
          </p15:clr>
        </p15:guide>
        <p15:guide id="4" orient="horz" pos="232" userDrawn="1">
          <p15:clr>
            <a:srgbClr val="FBAE40"/>
          </p15:clr>
        </p15:guide>
        <p15:guide id="5" pos="257" userDrawn="1">
          <p15:clr>
            <a:srgbClr val="FBAE40"/>
          </p15:clr>
        </p15:guide>
        <p15:guide id="6" pos="7423" userDrawn="1">
          <p15:clr>
            <a:srgbClr val="FBAE40"/>
          </p15:clr>
        </p15:guide>
        <p15:guide id="7" orient="horz" pos="3997" userDrawn="1">
          <p15:clr>
            <a:srgbClr val="9FCC3B"/>
          </p15:clr>
        </p15:guide>
        <p15:guide id="8" orient="horz" pos="3884" userDrawn="1">
          <p15:clr>
            <a:srgbClr val="FBAE40"/>
          </p15:clr>
        </p15:guide>
        <p15:guide id="9" orient="horz" pos="259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Eindslide + Pers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beeld">
            <a:extLst>
              <a:ext uri="{FF2B5EF4-FFF2-40B4-BE49-F238E27FC236}">
                <a16:creationId xmlns:a16="http://schemas.microsoft.com/office/drawing/2014/main" id="{D570CFEC-01A4-D654-B05E-2A293EEF34BA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" y="1016000"/>
            <a:ext cx="12192000" cy="2881052"/>
          </a:xfrm>
          <a:solidFill>
            <a:schemeClr val="bg1">
              <a:lumMod val="95000"/>
            </a:schemeClr>
          </a:solidFill>
        </p:spPr>
        <p:txBody>
          <a:bodyPr lIns="0" tIns="864000" rIns="0" anchor="ctr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1" name="Tijdelijke aanduiding voor afbeelding 33">
            <a:extLst>
              <a:ext uri="{FF2B5EF4-FFF2-40B4-BE49-F238E27FC236}">
                <a16:creationId xmlns:a16="http://schemas.microsoft.com/office/drawing/2014/main" id="{6F43F36C-D254-5F58-F4AF-94A68CE3AB84}"/>
              </a:ext>
            </a:extLst>
          </p:cNvPr>
          <p:cNvSpPr>
            <a:spLocks noGrp="1"/>
          </p:cNvSpPr>
          <p:nvPr userDrawn="1">
            <p:ph type="pic" sz="quarter" idx="16"/>
          </p:nvPr>
        </p:nvSpPr>
        <p:spPr>
          <a:xfrm>
            <a:off x="1080684" y="3764661"/>
            <a:ext cx="1311858" cy="1311858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 lIns="72000" tIns="828000" rIns="72000" bIns="0" anchor="t" anchorCtr="0">
            <a:noAutofit/>
          </a:bodyPr>
          <a:lstStyle>
            <a:lvl1pPr algn="ctr"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52" name="Tijdelijke aanduiding voor afbeelding 33">
            <a:extLst>
              <a:ext uri="{FF2B5EF4-FFF2-40B4-BE49-F238E27FC236}">
                <a16:creationId xmlns:a16="http://schemas.microsoft.com/office/drawing/2014/main" id="{004717EB-66B8-BCE0-2F35-190755D18A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87168" y="230766"/>
            <a:ext cx="1451805" cy="1451805"/>
          </a:xfrm>
          <a:custGeom>
            <a:avLst/>
            <a:gdLst>
              <a:gd name="connsiteX0" fmla="*/ 1312109 w 2624218"/>
              <a:gd name="connsiteY0" fmla="*/ 0 h 2624218"/>
              <a:gd name="connsiteX1" fmla="*/ 2624218 w 2624218"/>
              <a:gd name="connsiteY1" fmla="*/ 1312109 h 2624218"/>
              <a:gd name="connsiteX2" fmla="*/ 1312109 w 2624218"/>
              <a:gd name="connsiteY2" fmla="*/ 2624218 h 2624218"/>
              <a:gd name="connsiteX3" fmla="*/ 0 w 2624218"/>
              <a:gd name="connsiteY3" fmla="*/ 1312109 h 2624218"/>
              <a:gd name="connsiteX4" fmla="*/ 1312109 w 2624218"/>
              <a:gd name="connsiteY4" fmla="*/ 0 h 262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4218" h="2624218">
                <a:moveTo>
                  <a:pt x="1312109" y="0"/>
                </a:moveTo>
                <a:cubicBezTo>
                  <a:pt x="2036767" y="0"/>
                  <a:pt x="2624218" y="587451"/>
                  <a:pt x="2624218" y="1312109"/>
                </a:cubicBezTo>
                <a:cubicBezTo>
                  <a:pt x="2624218" y="2036767"/>
                  <a:pt x="2036767" y="2624218"/>
                  <a:pt x="1312109" y="2624218"/>
                </a:cubicBezTo>
                <a:cubicBezTo>
                  <a:pt x="587451" y="2624218"/>
                  <a:pt x="0" y="2036767"/>
                  <a:pt x="0" y="1312109"/>
                </a:cubicBezTo>
                <a:cubicBezTo>
                  <a:pt x="0" y="587451"/>
                  <a:pt x="587451" y="0"/>
                  <a:pt x="1312109" y="0"/>
                </a:cubicBezTo>
                <a:close/>
              </a:path>
            </a:pathLst>
          </a:custGeom>
          <a:solidFill>
            <a:schemeClr val="accent6"/>
          </a:solidFill>
          <a:effectLst>
            <a:outerShdw blurRad="101600" sx="102000" sy="102000" algn="ctr" rotWithShape="0">
              <a:prstClr val="black">
                <a:alpha val="15000"/>
              </a:prstClr>
            </a:outerShdw>
          </a:effectLst>
        </p:spPr>
        <p:txBody>
          <a:bodyPr wrap="square" lIns="108000" tIns="900000" rIns="108000" bIns="0" anchor="t" anchorCtr="0">
            <a:no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68300"/>
            <a:ext cx="9288412" cy="4985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8026F3-3E39-B766-7692-0C5F7804883D}"/>
              </a:ext>
            </a:extLst>
          </p:cNvPr>
          <p:cNvGrpSpPr/>
          <p:nvPr userDrawn="1"/>
        </p:nvGrpSpPr>
        <p:grpSpPr>
          <a:xfrm>
            <a:off x="8681069" y="4114503"/>
            <a:ext cx="639816" cy="1616455"/>
            <a:chOff x="8801910" y="4104978"/>
            <a:chExt cx="639816" cy="161645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079511-5BF9-42DE-D120-A079858282D5}"/>
                </a:ext>
              </a:extLst>
            </p:cNvPr>
            <p:cNvGrpSpPr/>
            <p:nvPr/>
          </p:nvGrpSpPr>
          <p:grpSpPr>
            <a:xfrm>
              <a:off x="8801910" y="4104978"/>
              <a:ext cx="639816" cy="639816"/>
              <a:chOff x="3524507" y="2084507"/>
              <a:chExt cx="672985" cy="672985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CC59450-6DE3-4660-4300-A7BFEA2D0222}"/>
                  </a:ext>
                </a:extLst>
              </p:cNvPr>
              <p:cNvSpPr/>
              <p:nvPr/>
            </p:nvSpPr>
            <p:spPr>
              <a:xfrm>
                <a:off x="3524507" y="2084507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99D0B67-9125-5F6A-3D9E-E82C43141DC7}"/>
                  </a:ext>
                </a:extLst>
              </p:cNvPr>
              <p:cNvSpPr/>
              <p:nvPr/>
            </p:nvSpPr>
            <p:spPr>
              <a:xfrm>
                <a:off x="3689949" y="2249949"/>
                <a:ext cx="342100" cy="342100"/>
              </a:xfrm>
              <a:custGeom>
                <a:avLst/>
                <a:gdLst>
                  <a:gd name="connsiteX0" fmla="*/ 0 w 342100"/>
                  <a:gd name="connsiteY0" fmla="*/ 171050 h 342100"/>
                  <a:gd name="connsiteX1" fmla="*/ 28742 w 342100"/>
                  <a:gd name="connsiteY1" fmla="*/ 28742 h 342100"/>
                  <a:gd name="connsiteX2" fmla="*/ 171050 w 342100"/>
                  <a:gd name="connsiteY2" fmla="*/ 0 h 342100"/>
                  <a:gd name="connsiteX3" fmla="*/ 313359 w 342100"/>
                  <a:gd name="connsiteY3" fmla="*/ 28742 h 342100"/>
                  <a:gd name="connsiteX4" fmla="*/ 342101 w 342100"/>
                  <a:gd name="connsiteY4" fmla="*/ 171050 h 342100"/>
                  <a:gd name="connsiteX5" fmla="*/ 313359 w 342100"/>
                  <a:gd name="connsiteY5" fmla="*/ 313359 h 342100"/>
                  <a:gd name="connsiteX6" fmla="*/ 171050 w 342100"/>
                  <a:gd name="connsiteY6" fmla="*/ 342101 h 342100"/>
                  <a:gd name="connsiteX7" fmla="*/ 28742 w 342100"/>
                  <a:gd name="connsiteY7" fmla="*/ 313359 h 342100"/>
                  <a:gd name="connsiteX8" fmla="*/ 0 w 342100"/>
                  <a:gd name="connsiteY8" fmla="*/ 171050 h 34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2100" h="342100">
                    <a:moveTo>
                      <a:pt x="0" y="171050"/>
                    </a:moveTo>
                    <a:cubicBezTo>
                      <a:pt x="0" y="92535"/>
                      <a:pt x="0" y="57484"/>
                      <a:pt x="28742" y="28742"/>
                    </a:cubicBezTo>
                    <a:cubicBezTo>
                      <a:pt x="57484" y="0"/>
                      <a:pt x="92535" y="0"/>
                      <a:pt x="171050" y="0"/>
                    </a:cubicBezTo>
                    <a:cubicBezTo>
                      <a:pt x="249565" y="0"/>
                      <a:pt x="284617" y="0"/>
                      <a:pt x="313359" y="28742"/>
                    </a:cubicBezTo>
                    <a:cubicBezTo>
                      <a:pt x="342101" y="57484"/>
                      <a:pt x="342101" y="92535"/>
                      <a:pt x="342101" y="171050"/>
                    </a:cubicBezTo>
                    <a:cubicBezTo>
                      <a:pt x="342101" y="249565"/>
                      <a:pt x="342101" y="284617"/>
                      <a:pt x="313359" y="313359"/>
                    </a:cubicBezTo>
                    <a:cubicBezTo>
                      <a:pt x="284617" y="342101"/>
                      <a:pt x="249565" y="342101"/>
                      <a:pt x="171050" y="342101"/>
                    </a:cubicBezTo>
                    <a:cubicBezTo>
                      <a:pt x="92535" y="342101"/>
                      <a:pt x="57484" y="342101"/>
                      <a:pt x="28742" y="313359"/>
                    </a:cubicBezTo>
                    <a:cubicBezTo>
                      <a:pt x="0" y="284617"/>
                      <a:pt x="0" y="249565"/>
                      <a:pt x="0" y="171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9F257B6-334C-278D-8FA1-E30850C101AE}"/>
                  </a:ext>
                </a:extLst>
              </p:cNvPr>
              <p:cNvSpPr/>
              <p:nvPr/>
            </p:nvSpPr>
            <p:spPr>
              <a:xfrm>
                <a:off x="3774072" y="2334072"/>
                <a:ext cx="173854" cy="173854"/>
              </a:xfrm>
              <a:custGeom>
                <a:avLst/>
                <a:gdLst>
                  <a:gd name="connsiteX0" fmla="*/ 0 w 173854"/>
                  <a:gd name="connsiteY0" fmla="*/ 86927 h 173854"/>
                  <a:gd name="connsiteX1" fmla="*/ 86927 w 173854"/>
                  <a:gd name="connsiteY1" fmla="*/ 0 h 173854"/>
                  <a:gd name="connsiteX2" fmla="*/ 173854 w 173854"/>
                  <a:gd name="connsiteY2" fmla="*/ 86927 h 173854"/>
                  <a:gd name="connsiteX3" fmla="*/ 86927 w 173854"/>
                  <a:gd name="connsiteY3" fmla="*/ 173854 h 173854"/>
                  <a:gd name="connsiteX4" fmla="*/ 0 w 173854"/>
                  <a:gd name="connsiteY4" fmla="*/ 86927 h 17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854" h="173854">
                    <a:moveTo>
                      <a:pt x="0" y="86927"/>
                    </a:moveTo>
                    <a:cubicBezTo>
                      <a:pt x="0" y="39257"/>
                      <a:pt x="39257" y="0"/>
                      <a:pt x="86927" y="0"/>
                    </a:cubicBezTo>
                    <a:cubicBezTo>
                      <a:pt x="134597" y="0"/>
                      <a:pt x="173854" y="39257"/>
                      <a:pt x="173854" y="86927"/>
                    </a:cubicBezTo>
                    <a:cubicBezTo>
                      <a:pt x="173854" y="134597"/>
                      <a:pt x="134597" y="173854"/>
                      <a:pt x="86927" y="173854"/>
                    </a:cubicBezTo>
                    <a:cubicBezTo>
                      <a:pt x="39257" y="173854"/>
                      <a:pt x="0" y="134597"/>
                      <a:pt x="0" y="86927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C653F18-BF70-74CF-E0B3-66EE765C361F}"/>
                  </a:ext>
                </a:extLst>
              </p:cNvPr>
              <p:cNvSpPr/>
              <p:nvPr/>
            </p:nvSpPr>
            <p:spPr>
              <a:xfrm>
                <a:off x="3804917" y="2364917"/>
                <a:ext cx="112164" cy="112164"/>
              </a:xfrm>
              <a:custGeom>
                <a:avLst/>
                <a:gdLst>
                  <a:gd name="connsiteX0" fmla="*/ 0 w 112164"/>
                  <a:gd name="connsiteY0" fmla="*/ 56082 h 112164"/>
                  <a:gd name="connsiteX1" fmla="*/ 56082 w 112164"/>
                  <a:gd name="connsiteY1" fmla="*/ 112164 h 112164"/>
                  <a:gd name="connsiteX2" fmla="*/ 112164 w 112164"/>
                  <a:gd name="connsiteY2" fmla="*/ 56082 h 112164"/>
                  <a:gd name="connsiteX3" fmla="*/ 56082 w 112164"/>
                  <a:gd name="connsiteY3" fmla="*/ 0 h 112164"/>
                  <a:gd name="connsiteX4" fmla="*/ 0 w 112164"/>
                  <a:gd name="connsiteY4" fmla="*/ 56082 h 112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64" h="112164">
                    <a:moveTo>
                      <a:pt x="0" y="56082"/>
                    </a:moveTo>
                    <a:cubicBezTo>
                      <a:pt x="0" y="87056"/>
                      <a:pt x="25109" y="112164"/>
                      <a:pt x="56082" y="112164"/>
                    </a:cubicBezTo>
                    <a:cubicBezTo>
                      <a:pt x="87056" y="112164"/>
                      <a:pt x="112164" y="87056"/>
                      <a:pt x="112164" y="56082"/>
                    </a:cubicBezTo>
                    <a:cubicBezTo>
                      <a:pt x="112164" y="25109"/>
                      <a:pt x="87056" y="0"/>
                      <a:pt x="56082" y="0"/>
                    </a:cubicBezTo>
                    <a:cubicBezTo>
                      <a:pt x="25147" y="93"/>
                      <a:pt x="93" y="25147"/>
                      <a:pt x="0" y="56082"/>
                    </a:cubicBez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5613F8D-54CA-E50F-F480-21E2D5B177FF}"/>
                  </a:ext>
                </a:extLst>
              </p:cNvPr>
              <p:cNvSpPr/>
              <p:nvPr/>
            </p:nvSpPr>
            <p:spPr>
              <a:xfrm>
                <a:off x="3928298" y="2308835"/>
                <a:ext cx="44865" cy="44865"/>
              </a:xfrm>
              <a:custGeom>
                <a:avLst/>
                <a:gdLst>
                  <a:gd name="connsiteX0" fmla="*/ 44866 w 44865"/>
                  <a:gd name="connsiteY0" fmla="*/ 22433 h 44865"/>
                  <a:gd name="connsiteX1" fmla="*/ 22433 w 44865"/>
                  <a:gd name="connsiteY1" fmla="*/ 44866 h 44865"/>
                  <a:gd name="connsiteX2" fmla="*/ 0 w 44865"/>
                  <a:gd name="connsiteY2" fmla="*/ 22433 h 44865"/>
                  <a:gd name="connsiteX3" fmla="*/ 22433 w 44865"/>
                  <a:gd name="connsiteY3" fmla="*/ 0 h 44865"/>
                  <a:gd name="connsiteX4" fmla="*/ 44866 w 44865"/>
                  <a:gd name="connsiteY4" fmla="*/ 22433 h 4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5" h="44865">
                    <a:moveTo>
                      <a:pt x="44866" y="22433"/>
                    </a:moveTo>
                    <a:cubicBezTo>
                      <a:pt x="44866" y="34822"/>
                      <a:pt x="34822" y="44866"/>
                      <a:pt x="22433" y="44866"/>
                    </a:cubicBezTo>
                    <a:cubicBezTo>
                      <a:pt x="10044" y="44866"/>
                      <a:pt x="0" y="34822"/>
                      <a:pt x="0" y="22433"/>
                    </a:cubicBezTo>
                    <a:cubicBezTo>
                      <a:pt x="0" y="10044"/>
                      <a:pt x="10044" y="0"/>
                      <a:pt x="22433" y="0"/>
                    </a:cubicBezTo>
                    <a:cubicBezTo>
                      <a:pt x="34822" y="0"/>
                      <a:pt x="44866" y="10044"/>
                      <a:pt x="44866" y="2243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  <p:sp>
          <p:nvSpPr>
            <p:cNvPr id="16" name="Tekstvak 32">
              <a:hlinkClick r:id="rId2"/>
              <a:extLst>
                <a:ext uri="{FF2B5EF4-FFF2-40B4-BE49-F238E27FC236}">
                  <a16:creationId xmlns:a16="http://schemas.microsoft.com/office/drawing/2014/main" id="{4901BC12-CD79-4CA6-D76F-BDFD15A16238}"/>
                </a:ext>
              </a:extLst>
            </p:cNvPr>
            <p:cNvSpPr txBox="1"/>
            <p:nvPr/>
          </p:nvSpPr>
          <p:spPr>
            <a:xfrm>
              <a:off x="8905815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@deltares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B1BE2-BF81-BAC5-A6C1-D133409CBF0D}"/>
              </a:ext>
            </a:extLst>
          </p:cNvPr>
          <p:cNvGrpSpPr/>
          <p:nvPr userDrawn="1"/>
        </p:nvGrpSpPr>
        <p:grpSpPr>
          <a:xfrm>
            <a:off x="5252583" y="4114503"/>
            <a:ext cx="639816" cy="1616455"/>
            <a:chOff x="5185318" y="4104978"/>
            <a:chExt cx="639816" cy="16164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C28AC1-7B72-C494-642C-F7F57A9BFC46}"/>
                </a:ext>
              </a:extLst>
            </p:cNvPr>
            <p:cNvGrpSpPr/>
            <p:nvPr/>
          </p:nvGrpSpPr>
          <p:grpSpPr>
            <a:xfrm>
              <a:off x="5185318" y="4104978"/>
              <a:ext cx="639816" cy="639816"/>
              <a:chOff x="572507" y="2084507"/>
              <a:chExt cx="672985" cy="672985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EF664F1-60E3-7FE5-4C8F-5277CE8C04D0}"/>
                  </a:ext>
                </a:extLst>
              </p:cNvPr>
              <p:cNvSpPr/>
              <p:nvPr/>
            </p:nvSpPr>
            <p:spPr>
              <a:xfrm>
                <a:off x="572507" y="2084507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8D2DD38-1136-5431-CB9C-A65AA9547964}"/>
                  </a:ext>
                </a:extLst>
              </p:cNvPr>
              <p:cNvGrpSpPr/>
              <p:nvPr/>
            </p:nvGrpSpPr>
            <p:grpSpPr>
              <a:xfrm>
                <a:off x="723928" y="2286402"/>
                <a:ext cx="370141" cy="269193"/>
                <a:chOff x="723928" y="2286402"/>
                <a:chExt cx="370141" cy="269193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7170432D-89F6-E5B6-7259-C778E660C467}"/>
                    </a:ext>
                  </a:extLst>
                </p:cNvPr>
                <p:cNvSpPr/>
                <p:nvPr/>
              </p:nvSpPr>
              <p:spPr>
                <a:xfrm>
                  <a:off x="723928" y="2304629"/>
                  <a:ext cx="120576" cy="231338"/>
                </a:xfrm>
                <a:custGeom>
                  <a:avLst/>
                  <a:gdLst>
                    <a:gd name="connsiteX0" fmla="*/ 0 w 120576"/>
                    <a:gd name="connsiteY0" fmla="*/ 0 h 231338"/>
                    <a:gd name="connsiteX1" fmla="*/ 120576 w 120576"/>
                    <a:gd name="connsiteY1" fmla="*/ 110762 h 231338"/>
                    <a:gd name="connsiteX2" fmla="*/ 0 w 120576"/>
                    <a:gd name="connsiteY2" fmla="*/ 231339 h 231338"/>
                    <a:gd name="connsiteX3" fmla="*/ 0 w 120576"/>
                    <a:gd name="connsiteY3" fmla="*/ 0 h 231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576" h="231338">
                      <a:moveTo>
                        <a:pt x="0" y="0"/>
                      </a:moveTo>
                      <a:lnTo>
                        <a:pt x="120576" y="110762"/>
                      </a:lnTo>
                      <a:lnTo>
                        <a:pt x="0" y="2313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93AEE469-D565-F85B-D627-73914F860A4F}"/>
                    </a:ext>
                  </a:extLst>
                </p:cNvPr>
                <p:cNvSpPr/>
                <p:nvPr/>
              </p:nvSpPr>
              <p:spPr>
                <a:xfrm>
                  <a:off x="744959" y="2286402"/>
                  <a:ext cx="328080" cy="148617"/>
                </a:xfrm>
                <a:custGeom>
                  <a:avLst/>
                  <a:gdLst>
                    <a:gd name="connsiteX0" fmla="*/ 328080 w 328080"/>
                    <a:gd name="connsiteY0" fmla="*/ 0 h 148617"/>
                    <a:gd name="connsiteX1" fmla="*/ 164040 w 328080"/>
                    <a:gd name="connsiteY1" fmla="*/ 148618 h 148617"/>
                    <a:gd name="connsiteX2" fmla="*/ 0 w 328080"/>
                    <a:gd name="connsiteY2" fmla="*/ 0 h 148617"/>
                    <a:gd name="connsiteX3" fmla="*/ 328080 w 328080"/>
                    <a:gd name="connsiteY3" fmla="*/ 0 h 148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8080" h="148617">
                      <a:moveTo>
                        <a:pt x="328080" y="0"/>
                      </a:moveTo>
                      <a:lnTo>
                        <a:pt x="164040" y="148618"/>
                      </a:lnTo>
                      <a:lnTo>
                        <a:pt x="0" y="0"/>
                      </a:lnTo>
                      <a:lnTo>
                        <a:pt x="328080" y="0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87F9DBCE-0547-0B9C-48F4-A1D32E4B666D}"/>
                    </a:ext>
                  </a:extLst>
                </p:cNvPr>
                <p:cNvSpPr/>
                <p:nvPr/>
              </p:nvSpPr>
              <p:spPr>
                <a:xfrm>
                  <a:off x="973493" y="2304629"/>
                  <a:ext cx="120576" cy="231338"/>
                </a:xfrm>
                <a:custGeom>
                  <a:avLst/>
                  <a:gdLst>
                    <a:gd name="connsiteX0" fmla="*/ 120576 w 120576"/>
                    <a:gd name="connsiteY0" fmla="*/ 231339 h 231338"/>
                    <a:gd name="connsiteX1" fmla="*/ 0 w 120576"/>
                    <a:gd name="connsiteY1" fmla="*/ 110762 h 231338"/>
                    <a:gd name="connsiteX2" fmla="*/ 120576 w 120576"/>
                    <a:gd name="connsiteY2" fmla="*/ 0 h 231338"/>
                    <a:gd name="connsiteX3" fmla="*/ 120576 w 120576"/>
                    <a:gd name="connsiteY3" fmla="*/ 231339 h 231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0576" h="231338">
                      <a:moveTo>
                        <a:pt x="120576" y="231339"/>
                      </a:moveTo>
                      <a:lnTo>
                        <a:pt x="0" y="110762"/>
                      </a:lnTo>
                      <a:lnTo>
                        <a:pt x="120576" y="0"/>
                      </a:lnTo>
                      <a:lnTo>
                        <a:pt x="120576" y="231339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53CE891-1C59-7928-6AB6-B79F03C6E0C1}"/>
                    </a:ext>
                  </a:extLst>
                </p:cNvPr>
                <p:cNvSpPr/>
                <p:nvPr/>
              </p:nvSpPr>
              <p:spPr>
                <a:xfrm>
                  <a:off x="743557" y="2433617"/>
                  <a:ext cx="330884" cy="121978"/>
                </a:xfrm>
                <a:custGeom>
                  <a:avLst/>
                  <a:gdLst>
                    <a:gd name="connsiteX0" fmla="*/ 0 w 330884"/>
                    <a:gd name="connsiteY0" fmla="*/ 121979 h 121978"/>
                    <a:gd name="connsiteX1" fmla="*/ 121979 w 330884"/>
                    <a:gd name="connsiteY1" fmla="*/ 0 h 121978"/>
                    <a:gd name="connsiteX2" fmla="*/ 165442 w 330884"/>
                    <a:gd name="connsiteY2" fmla="*/ 39257 h 121978"/>
                    <a:gd name="connsiteX3" fmla="*/ 208906 w 330884"/>
                    <a:gd name="connsiteY3" fmla="*/ 0 h 121978"/>
                    <a:gd name="connsiteX4" fmla="*/ 330884 w 330884"/>
                    <a:gd name="connsiteY4" fmla="*/ 121979 h 121978"/>
                    <a:gd name="connsiteX5" fmla="*/ 0 w 330884"/>
                    <a:gd name="connsiteY5" fmla="*/ 121979 h 121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884" h="121978">
                      <a:moveTo>
                        <a:pt x="0" y="121979"/>
                      </a:moveTo>
                      <a:lnTo>
                        <a:pt x="121979" y="0"/>
                      </a:lnTo>
                      <a:lnTo>
                        <a:pt x="165442" y="39257"/>
                      </a:lnTo>
                      <a:lnTo>
                        <a:pt x="208906" y="0"/>
                      </a:lnTo>
                      <a:lnTo>
                        <a:pt x="330884" y="121979"/>
                      </a:lnTo>
                      <a:lnTo>
                        <a:pt x="0" y="121979"/>
                      </a:lnTo>
                      <a:close/>
                    </a:path>
                  </a:pathLst>
                </a:custGeom>
                <a:grpFill/>
                <a:ln w="6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l-NL" sz="1600" dirty="0"/>
                </a:p>
              </p:txBody>
            </p:sp>
          </p:grpSp>
        </p:grpSp>
        <p:sp>
          <p:nvSpPr>
            <p:cNvPr id="24" name="Tekstvak 28">
              <a:hlinkClick r:id="rId3"/>
              <a:extLst>
                <a:ext uri="{FF2B5EF4-FFF2-40B4-BE49-F238E27FC236}">
                  <a16:creationId xmlns:a16="http://schemas.microsoft.com/office/drawing/2014/main" id="{51BBEE41-37E4-5B48-2913-2B022C97010E}"/>
                </a:ext>
              </a:extLst>
            </p:cNvPr>
            <p:cNvSpPr txBox="1"/>
            <p:nvPr/>
          </p:nvSpPr>
          <p:spPr>
            <a:xfrm>
              <a:off x="5289225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info@deltares.nl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67F8CCE-C49F-2A7C-C8A5-25C77767EC3F}"/>
              </a:ext>
            </a:extLst>
          </p:cNvPr>
          <p:cNvGrpSpPr/>
          <p:nvPr userDrawn="1"/>
        </p:nvGrpSpPr>
        <p:grpSpPr>
          <a:xfrm>
            <a:off x="6966826" y="4114503"/>
            <a:ext cx="639816" cy="1616455"/>
            <a:chOff x="6993614" y="4104978"/>
            <a:chExt cx="639816" cy="1616455"/>
          </a:xfrm>
        </p:grpSpPr>
        <p:sp>
          <p:nvSpPr>
            <p:cNvPr id="32" name="Tekstvak 30">
              <a:hlinkClick r:id="rId4"/>
              <a:extLst>
                <a:ext uri="{FF2B5EF4-FFF2-40B4-BE49-F238E27FC236}">
                  <a16:creationId xmlns:a16="http://schemas.microsoft.com/office/drawing/2014/main" id="{E7DB722B-2F3F-F20B-35DF-8ECB1EBC3DAC}"/>
                </a:ext>
              </a:extLst>
            </p:cNvPr>
            <p:cNvSpPr txBox="1"/>
            <p:nvPr/>
          </p:nvSpPr>
          <p:spPr>
            <a:xfrm>
              <a:off x="7097520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linkedin.com</a:t>
              </a:r>
              <a:br>
                <a:rPr lang="nl-NL" sz="1600" noProof="1">
                  <a:solidFill>
                    <a:schemeClr val="tx2"/>
                  </a:solidFill>
                </a:rPr>
              </a:br>
              <a:r>
                <a:rPr lang="nl-NL" sz="1600" noProof="1">
                  <a:solidFill>
                    <a:schemeClr val="tx2"/>
                  </a:solidFill>
                </a:rPr>
                <a:t>/company</a:t>
              </a:r>
              <a:br>
                <a:rPr lang="nl-NL" sz="1600" noProof="1">
                  <a:solidFill>
                    <a:schemeClr val="tx2"/>
                  </a:solidFill>
                </a:rPr>
              </a:br>
              <a:r>
                <a:rPr lang="nl-NL" sz="1600" noProof="1">
                  <a:solidFill>
                    <a:schemeClr val="tx2"/>
                  </a:solidFill>
                </a:rPr>
                <a:t>/deltares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80C0FC2-234F-2816-64C3-068485E91392}"/>
                </a:ext>
              </a:extLst>
            </p:cNvPr>
            <p:cNvGrpSpPr/>
            <p:nvPr/>
          </p:nvGrpSpPr>
          <p:grpSpPr>
            <a:xfrm>
              <a:off x="6993614" y="4104978"/>
              <a:ext cx="639816" cy="639816"/>
              <a:chOff x="3548294" y="1580508"/>
              <a:chExt cx="672985" cy="672985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99EF9DC-5EBC-EA05-45BD-0725DA8474DD}"/>
                  </a:ext>
                </a:extLst>
              </p:cNvPr>
              <p:cNvSpPr/>
              <p:nvPr/>
            </p:nvSpPr>
            <p:spPr>
              <a:xfrm>
                <a:off x="3548294" y="1580508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8F54239-3BA9-8559-59A5-43D774EC0A1A}"/>
                  </a:ext>
                </a:extLst>
              </p:cNvPr>
              <p:cNvSpPr/>
              <p:nvPr/>
            </p:nvSpPr>
            <p:spPr>
              <a:xfrm>
                <a:off x="3722148" y="1827269"/>
                <a:ext cx="70102" cy="224328"/>
              </a:xfrm>
              <a:custGeom>
                <a:avLst/>
                <a:gdLst>
                  <a:gd name="connsiteX0" fmla="*/ 0 w 70102"/>
                  <a:gd name="connsiteY0" fmla="*/ 0 h 224328"/>
                  <a:gd name="connsiteX1" fmla="*/ 70103 w 70102"/>
                  <a:gd name="connsiteY1" fmla="*/ 0 h 224328"/>
                  <a:gd name="connsiteX2" fmla="*/ 70103 w 70102"/>
                  <a:gd name="connsiteY2" fmla="*/ 224328 h 224328"/>
                  <a:gd name="connsiteX3" fmla="*/ 0 w 70102"/>
                  <a:gd name="connsiteY3" fmla="*/ 224328 h 224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102" h="224328">
                    <a:moveTo>
                      <a:pt x="0" y="0"/>
                    </a:moveTo>
                    <a:lnTo>
                      <a:pt x="70103" y="0"/>
                    </a:lnTo>
                    <a:lnTo>
                      <a:pt x="70103" y="224328"/>
                    </a:lnTo>
                    <a:lnTo>
                      <a:pt x="0" y="224328"/>
                    </a:ln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FFE6430-417D-9876-B0CC-28C1A245258E}"/>
                  </a:ext>
                </a:extLst>
              </p:cNvPr>
              <p:cNvSpPr/>
              <p:nvPr/>
            </p:nvSpPr>
            <p:spPr>
              <a:xfrm>
                <a:off x="3716540" y="1715105"/>
                <a:ext cx="81319" cy="81319"/>
              </a:xfrm>
              <a:custGeom>
                <a:avLst/>
                <a:gdLst>
                  <a:gd name="connsiteX0" fmla="*/ 0 w 81319"/>
                  <a:gd name="connsiteY0" fmla="*/ 40660 h 81319"/>
                  <a:gd name="connsiteX1" fmla="*/ 40660 w 81319"/>
                  <a:gd name="connsiteY1" fmla="*/ 0 h 81319"/>
                  <a:gd name="connsiteX2" fmla="*/ 81319 w 81319"/>
                  <a:gd name="connsiteY2" fmla="*/ 40660 h 81319"/>
                  <a:gd name="connsiteX3" fmla="*/ 40660 w 81319"/>
                  <a:gd name="connsiteY3" fmla="*/ 81319 h 81319"/>
                  <a:gd name="connsiteX4" fmla="*/ 0 w 81319"/>
                  <a:gd name="connsiteY4" fmla="*/ 40660 h 8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19" h="81319">
                    <a:moveTo>
                      <a:pt x="0" y="40660"/>
                    </a:moveTo>
                    <a:cubicBezTo>
                      <a:pt x="0" y="18204"/>
                      <a:pt x="18204" y="0"/>
                      <a:pt x="40660" y="0"/>
                    </a:cubicBezTo>
                    <a:cubicBezTo>
                      <a:pt x="63115" y="0"/>
                      <a:pt x="81319" y="18204"/>
                      <a:pt x="81319" y="40660"/>
                    </a:cubicBezTo>
                    <a:cubicBezTo>
                      <a:pt x="81319" y="63115"/>
                      <a:pt x="63115" y="81319"/>
                      <a:pt x="40660" y="81319"/>
                    </a:cubicBezTo>
                    <a:cubicBezTo>
                      <a:pt x="18204" y="81319"/>
                      <a:pt x="0" y="63115"/>
                      <a:pt x="0" y="40660"/>
                    </a:cubicBez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8FEE0-0843-3390-EEAA-578040606DE8}"/>
                  </a:ext>
                </a:extLst>
              </p:cNvPr>
              <p:cNvSpPr/>
              <p:nvPr/>
            </p:nvSpPr>
            <p:spPr>
              <a:xfrm>
                <a:off x="3835714" y="1821660"/>
                <a:ext cx="217318" cy="229936"/>
              </a:xfrm>
              <a:custGeom>
                <a:avLst/>
                <a:gdLst>
                  <a:gd name="connsiteX0" fmla="*/ 0 w 217318"/>
                  <a:gd name="connsiteY0" fmla="*/ 229937 h 229936"/>
                  <a:gd name="connsiteX1" fmla="*/ 0 w 217318"/>
                  <a:gd name="connsiteY1" fmla="*/ 5608 h 229936"/>
                  <a:gd name="connsiteX2" fmla="*/ 67299 w 217318"/>
                  <a:gd name="connsiteY2" fmla="*/ 5608 h 229936"/>
                  <a:gd name="connsiteX3" fmla="*/ 67299 w 217318"/>
                  <a:gd name="connsiteY3" fmla="*/ 36453 h 229936"/>
                  <a:gd name="connsiteX4" fmla="*/ 68701 w 217318"/>
                  <a:gd name="connsiteY4" fmla="*/ 36453 h 229936"/>
                  <a:gd name="connsiteX5" fmla="*/ 133896 w 217318"/>
                  <a:gd name="connsiteY5" fmla="*/ 0 h 229936"/>
                  <a:gd name="connsiteX6" fmla="*/ 217318 w 217318"/>
                  <a:gd name="connsiteY6" fmla="*/ 106556 h 229936"/>
                  <a:gd name="connsiteX7" fmla="*/ 217318 w 217318"/>
                  <a:gd name="connsiteY7" fmla="*/ 229937 h 229936"/>
                  <a:gd name="connsiteX8" fmla="*/ 147215 w 217318"/>
                  <a:gd name="connsiteY8" fmla="*/ 229937 h 229936"/>
                  <a:gd name="connsiteX9" fmla="*/ 147215 w 217318"/>
                  <a:gd name="connsiteY9" fmla="*/ 120576 h 229936"/>
                  <a:gd name="connsiteX10" fmla="*/ 111463 w 217318"/>
                  <a:gd name="connsiteY10" fmla="*/ 61690 h 229936"/>
                  <a:gd name="connsiteX11" fmla="*/ 70103 w 217318"/>
                  <a:gd name="connsiteY11" fmla="*/ 118473 h 229936"/>
                  <a:gd name="connsiteX12" fmla="*/ 70103 w 217318"/>
                  <a:gd name="connsiteY12" fmla="*/ 229937 h 229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7318" h="229936">
                    <a:moveTo>
                      <a:pt x="0" y="229937"/>
                    </a:moveTo>
                    <a:lnTo>
                      <a:pt x="0" y="5608"/>
                    </a:lnTo>
                    <a:lnTo>
                      <a:pt x="67299" y="5608"/>
                    </a:lnTo>
                    <a:lnTo>
                      <a:pt x="67299" y="36453"/>
                    </a:lnTo>
                    <a:lnTo>
                      <a:pt x="68701" y="36453"/>
                    </a:lnTo>
                    <a:cubicBezTo>
                      <a:pt x="77113" y="19629"/>
                      <a:pt x="100247" y="0"/>
                      <a:pt x="133896" y="0"/>
                    </a:cubicBezTo>
                    <a:cubicBezTo>
                      <a:pt x="203999" y="0"/>
                      <a:pt x="217318" y="44866"/>
                      <a:pt x="217318" y="106556"/>
                    </a:cubicBezTo>
                    <a:lnTo>
                      <a:pt x="217318" y="229937"/>
                    </a:lnTo>
                    <a:lnTo>
                      <a:pt x="147215" y="229937"/>
                    </a:lnTo>
                    <a:lnTo>
                      <a:pt x="147215" y="120576"/>
                    </a:lnTo>
                    <a:cubicBezTo>
                      <a:pt x="147215" y="95340"/>
                      <a:pt x="147215" y="61690"/>
                      <a:pt x="111463" y="61690"/>
                    </a:cubicBezTo>
                    <a:cubicBezTo>
                      <a:pt x="75711" y="61690"/>
                      <a:pt x="70103" y="90432"/>
                      <a:pt x="70103" y="118473"/>
                    </a:cubicBezTo>
                    <a:lnTo>
                      <a:pt x="70103" y="229937"/>
                    </a:ln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B26C750-3B66-03C7-B279-347A4D9324D1}"/>
              </a:ext>
            </a:extLst>
          </p:cNvPr>
          <p:cNvGrpSpPr/>
          <p:nvPr userDrawn="1"/>
        </p:nvGrpSpPr>
        <p:grpSpPr>
          <a:xfrm>
            <a:off x="3538340" y="4114503"/>
            <a:ext cx="639816" cy="1616455"/>
            <a:chOff x="3377022" y="4104978"/>
            <a:chExt cx="639816" cy="1616455"/>
          </a:xfrm>
        </p:grpSpPr>
        <p:sp>
          <p:nvSpPr>
            <p:cNvPr id="39" name="Tekstvak 31">
              <a:hlinkClick r:id="rId5"/>
              <a:extLst>
                <a:ext uri="{FF2B5EF4-FFF2-40B4-BE49-F238E27FC236}">
                  <a16:creationId xmlns:a16="http://schemas.microsoft.com/office/drawing/2014/main" id="{FDB94783-B5E8-2FB3-7CC5-D47E2B6E20F2}"/>
                </a:ext>
              </a:extLst>
            </p:cNvPr>
            <p:cNvSpPr txBox="1"/>
            <p:nvPr/>
          </p:nvSpPr>
          <p:spPr>
            <a:xfrm>
              <a:off x="3480930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www.deltares.nl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00E4D2A-94DC-4486-BD6E-460F2C9962ED}"/>
                </a:ext>
              </a:extLst>
            </p:cNvPr>
            <p:cNvGrpSpPr/>
            <p:nvPr/>
          </p:nvGrpSpPr>
          <p:grpSpPr>
            <a:xfrm>
              <a:off x="3377022" y="4104978"/>
              <a:ext cx="639816" cy="639816"/>
              <a:chOff x="1392313" y="3332079"/>
              <a:chExt cx="980924" cy="980924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16D00FF-9AF5-7C80-B904-B230F27DC4C5}"/>
                  </a:ext>
                </a:extLst>
              </p:cNvPr>
              <p:cNvSpPr/>
              <p:nvPr/>
            </p:nvSpPr>
            <p:spPr>
              <a:xfrm>
                <a:off x="1392313" y="3332079"/>
                <a:ext cx="980924" cy="980924"/>
              </a:xfrm>
              <a:custGeom>
                <a:avLst/>
                <a:gdLst>
                  <a:gd name="connsiteX0" fmla="*/ 0 w 980924"/>
                  <a:gd name="connsiteY0" fmla="*/ 490462 h 980924"/>
                  <a:gd name="connsiteX1" fmla="*/ 490462 w 980924"/>
                  <a:gd name="connsiteY1" fmla="*/ 980924 h 980924"/>
                  <a:gd name="connsiteX2" fmla="*/ 980924 w 980924"/>
                  <a:gd name="connsiteY2" fmla="*/ 490462 h 980924"/>
                  <a:gd name="connsiteX3" fmla="*/ 490462 w 980924"/>
                  <a:gd name="connsiteY3" fmla="*/ 0 h 980924"/>
                  <a:gd name="connsiteX4" fmla="*/ 0 w 980924"/>
                  <a:gd name="connsiteY4" fmla="*/ 490462 h 980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924" h="980924">
                    <a:moveTo>
                      <a:pt x="0" y="490462"/>
                    </a:moveTo>
                    <a:cubicBezTo>
                      <a:pt x="0" y="761238"/>
                      <a:pt x="219686" y="980924"/>
                      <a:pt x="490462" y="980924"/>
                    </a:cubicBezTo>
                    <a:cubicBezTo>
                      <a:pt x="761238" y="980924"/>
                      <a:pt x="980924" y="761238"/>
                      <a:pt x="980924" y="490462"/>
                    </a:cubicBezTo>
                    <a:cubicBezTo>
                      <a:pt x="980924" y="219686"/>
                      <a:pt x="761238" y="0"/>
                      <a:pt x="490462" y="0"/>
                    </a:cubicBezTo>
                    <a:cubicBezTo>
                      <a:pt x="219686" y="0"/>
                      <a:pt x="0" y="219686"/>
                      <a:pt x="0" y="490462"/>
                    </a:cubicBezTo>
                    <a:close/>
                  </a:path>
                </a:pathLst>
              </a:custGeom>
              <a:solidFill>
                <a:schemeClr val="tx2"/>
              </a:solidFill>
              <a:ln w="1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8532A8E7-A27D-1A9C-456D-B76DA654F9C7}"/>
                  </a:ext>
                </a:extLst>
              </p:cNvPr>
              <p:cNvSpPr/>
              <p:nvPr/>
            </p:nvSpPr>
            <p:spPr>
              <a:xfrm>
                <a:off x="1637544" y="3552786"/>
                <a:ext cx="490462" cy="465938"/>
              </a:xfrm>
              <a:custGeom>
                <a:avLst/>
                <a:gdLst>
                  <a:gd name="connsiteX0" fmla="*/ 73569 w 490462"/>
                  <a:gd name="connsiteY0" fmla="*/ 465939 h 465938"/>
                  <a:gd name="connsiteX1" fmla="*/ 73569 w 490462"/>
                  <a:gd name="connsiteY1" fmla="*/ 208446 h 465938"/>
                  <a:gd name="connsiteX2" fmla="*/ 26567 w 490462"/>
                  <a:gd name="connsiteY2" fmla="*/ 251362 h 465938"/>
                  <a:gd name="connsiteX3" fmla="*/ 0 w 490462"/>
                  <a:gd name="connsiteY3" fmla="*/ 220708 h 465938"/>
                  <a:gd name="connsiteX4" fmla="*/ 245231 w 490462"/>
                  <a:gd name="connsiteY4" fmla="*/ 0 h 465938"/>
                  <a:gd name="connsiteX5" fmla="*/ 490462 w 490462"/>
                  <a:gd name="connsiteY5" fmla="*/ 220708 h 465938"/>
                  <a:gd name="connsiteX6" fmla="*/ 463895 w 490462"/>
                  <a:gd name="connsiteY6" fmla="*/ 251362 h 465938"/>
                  <a:gd name="connsiteX7" fmla="*/ 416893 w 490462"/>
                  <a:gd name="connsiteY7" fmla="*/ 208446 h 465938"/>
                  <a:gd name="connsiteX8" fmla="*/ 416893 w 490462"/>
                  <a:gd name="connsiteY8" fmla="*/ 465939 h 465938"/>
                  <a:gd name="connsiteX9" fmla="*/ 302452 w 490462"/>
                  <a:gd name="connsiteY9" fmla="*/ 465939 h 465938"/>
                  <a:gd name="connsiteX10" fmla="*/ 302452 w 490462"/>
                  <a:gd name="connsiteY10" fmla="*/ 306539 h 465938"/>
                  <a:gd name="connsiteX11" fmla="*/ 188010 w 490462"/>
                  <a:gd name="connsiteY11" fmla="*/ 306539 h 465938"/>
                  <a:gd name="connsiteX12" fmla="*/ 188010 w 490462"/>
                  <a:gd name="connsiteY12" fmla="*/ 465939 h 465938"/>
                  <a:gd name="connsiteX13" fmla="*/ 73569 w 490462"/>
                  <a:gd name="connsiteY13" fmla="*/ 465939 h 465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0462" h="465938">
                    <a:moveTo>
                      <a:pt x="73569" y="465939"/>
                    </a:moveTo>
                    <a:lnTo>
                      <a:pt x="73569" y="208446"/>
                    </a:lnTo>
                    <a:lnTo>
                      <a:pt x="26567" y="251362"/>
                    </a:lnTo>
                    <a:lnTo>
                      <a:pt x="0" y="220708"/>
                    </a:lnTo>
                    <a:lnTo>
                      <a:pt x="245231" y="0"/>
                    </a:lnTo>
                    <a:lnTo>
                      <a:pt x="490462" y="220708"/>
                    </a:lnTo>
                    <a:lnTo>
                      <a:pt x="463895" y="251362"/>
                    </a:lnTo>
                    <a:lnTo>
                      <a:pt x="416893" y="208446"/>
                    </a:lnTo>
                    <a:lnTo>
                      <a:pt x="416893" y="465939"/>
                    </a:lnTo>
                    <a:lnTo>
                      <a:pt x="302452" y="465939"/>
                    </a:lnTo>
                    <a:lnTo>
                      <a:pt x="302452" y="306539"/>
                    </a:lnTo>
                    <a:lnTo>
                      <a:pt x="188010" y="306539"/>
                    </a:lnTo>
                    <a:lnTo>
                      <a:pt x="188010" y="465939"/>
                    </a:lnTo>
                    <a:lnTo>
                      <a:pt x="73569" y="465939"/>
                    </a:lnTo>
                    <a:close/>
                  </a:path>
                </a:pathLst>
              </a:custGeom>
              <a:solidFill>
                <a:schemeClr val="bg1"/>
              </a:solidFill>
              <a:ln w="10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7E53E6E-6850-7F39-C2B0-892646629F88}"/>
              </a:ext>
            </a:extLst>
          </p:cNvPr>
          <p:cNvGrpSpPr/>
          <p:nvPr userDrawn="1"/>
        </p:nvGrpSpPr>
        <p:grpSpPr>
          <a:xfrm>
            <a:off x="10395312" y="4114503"/>
            <a:ext cx="639816" cy="1616455"/>
            <a:chOff x="10610208" y="4104978"/>
            <a:chExt cx="639816" cy="1616455"/>
          </a:xfrm>
        </p:grpSpPr>
        <p:sp>
          <p:nvSpPr>
            <p:cNvPr id="44" name="Tekstvak 33">
              <a:hlinkClick r:id="rId6"/>
              <a:extLst>
                <a:ext uri="{FF2B5EF4-FFF2-40B4-BE49-F238E27FC236}">
                  <a16:creationId xmlns:a16="http://schemas.microsoft.com/office/drawing/2014/main" id="{68EBCAF0-4F02-1FF7-5881-D248AD1A471A}"/>
                </a:ext>
              </a:extLst>
            </p:cNvPr>
            <p:cNvSpPr txBox="1"/>
            <p:nvPr/>
          </p:nvSpPr>
          <p:spPr>
            <a:xfrm>
              <a:off x="10714116" y="4857433"/>
              <a:ext cx="432000" cy="864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nl-NL" sz="1600" noProof="1">
                  <a:solidFill>
                    <a:schemeClr val="tx2"/>
                  </a:solidFill>
                </a:rPr>
                <a:t>facebook.com</a:t>
              </a:r>
              <a:br>
                <a:rPr lang="nl-NL" sz="1600" noProof="1">
                  <a:solidFill>
                    <a:schemeClr val="tx2"/>
                  </a:solidFill>
                </a:rPr>
              </a:br>
              <a:r>
                <a:rPr lang="nl-NL" sz="1600" noProof="1">
                  <a:solidFill>
                    <a:schemeClr val="tx2"/>
                  </a:solidFill>
                </a:rPr>
                <a:t>/deltaresNL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0911B09-0286-30BB-8E3E-044A538B3D2D}"/>
                </a:ext>
              </a:extLst>
            </p:cNvPr>
            <p:cNvGrpSpPr/>
            <p:nvPr/>
          </p:nvGrpSpPr>
          <p:grpSpPr>
            <a:xfrm>
              <a:off x="10610208" y="4104978"/>
              <a:ext cx="639816" cy="639816"/>
              <a:chOff x="6224508" y="2084507"/>
              <a:chExt cx="672985" cy="67298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61C9413-9858-D649-922E-6C3E7A0467D8}"/>
                  </a:ext>
                </a:extLst>
              </p:cNvPr>
              <p:cNvSpPr/>
              <p:nvPr/>
            </p:nvSpPr>
            <p:spPr>
              <a:xfrm>
                <a:off x="6224508" y="2084507"/>
                <a:ext cx="672985" cy="672985"/>
              </a:xfrm>
              <a:custGeom>
                <a:avLst/>
                <a:gdLst>
                  <a:gd name="connsiteX0" fmla="*/ 0 w 672985"/>
                  <a:gd name="connsiteY0" fmla="*/ 336493 h 672985"/>
                  <a:gd name="connsiteX1" fmla="*/ 336493 w 672985"/>
                  <a:gd name="connsiteY1" fmla="*/ 672985 h 672985"/>
                  <a:gd name="connsiteX2" fmla="*/ 672985 w 672985"/>
                  <a:gd name="connsiteY2" fmla="*/ 336493 h 672985"/>
                  <a:gd name="connsiteX3" fmla="*/ 336493 w 672985"/>
                  <a:gd name="connsiteY3" fmla="*/ 0 h 672985"/>
                  <a:gd name="connsiteX4" fmla="*/ 0 w 672985"/>
                  <a:gd name="connsiteY4" fmla="*/ 336493 h 6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985" h="672985">
                    <a:moveTo>
                      <a:pt x="0" y="336493"/>
                    </a:moveTo>
                    <a:cubicBezTo>
                      <a:pt x="0" y="522264"/>
                      <a:pt x="150721" y="672985"/>
                      <a:pt x="336493" y="672985"/>
                    </a:cubicBezTo>
                    <a:cubicBezTo>
                      <a:pt x="522264" y="672985"/>
                      <a:pt x="672985" y="522264"/>
                      <a:pt x="672985" y="336493"/>
                    </a:cubicBezTo>
                    <a:cubicBezTo>
                      <a:pt x="672985" y="150721"/>
                      <a:pt x="522264" y="0"/>
                      <a:pt x="336493" y="0"/>
                    </a:cubicBezTo>
                    <a:cubicBezTo>
                      <a:pt x="150721" y="0"/>
                      <a:pt x="0" y="150721"/>
                      <a:pt x="0" y="336493"/>
                    </a:cubicBezTo>
                    <a:close/>
                  </a:path>
                </a:pathLst>
              </a:custGeom>
              <a:solidFill>
                <a:schemeClr val="tx2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35A2E12-DBB1-F0A4-31D5-93E84C00B6D3}"/>
                  </a:ext>
                </a:extLst>
              </p:cNvPr>
              <p:cNvSpPr/>
              <p:nvPr/>
            </p:nvSpPr>
            <p:spPr>
              <a:xfrm>
                <a:off x="6465660" y="2235928"/>
                <a:ext cx="187874" cy="353317"/>
              </a:xfrm>
              <a:custGeom>
                <a:avLst/>
                <a:gdLst>
                  <a:gd name="connsiteX0" fmla="*/ 56082 w 187874"/>
                  <a:gd name="connsiteY0" fmla="*/ 353317 h 353317"/>
                  <a:gd name="connsiteX1" fmla="*/ 56082 w 187874"/>
                  <a:gd name="connsiteY1" fmla="*/ 196287 h 353317"/>
                  <a:gd name="connsiteX2" fmla="*/ 0 w 187874"/>
                  <a:gd name="connsiteY2" fmla="*/ 196287 h 353317"/>
                  <a:gd name="connsiteX3" fmla="*/ 0 w 187874"/>
                  <a:gd name="connsiteY3" fmla="*/ 134597 h 353317"/>
                  <a:gd name="connsiteX4" fmla="*/ 56082 w 187874"/>
                  <a:gd name="connsiteY4" fmla="*/ 134597 h 353317"/>
                  <a:gd name="connsiteX5" fmla="*/ 56082 w 187874"/>
                  <a:gd name="connsiteY5" fmla="*/ 84123 h 353317"/>
                  <a:gd name="connsiteX6" fmla="*/ 140205 w 187874"/>
                  <a:gd name="connsiteY6" fmla="*/ 0 h 353317"/>
                  <a:gd name="connsiteX7" fmla="*/ 187875 w 187874"/>
                  <a:gd name="connsiteY7" fmla="*/ 4206 h 353317"/>
                  <a:gd name="connsiteX8" fmla="*/ 187875 w 187874"/>
                  <a:gd name="connsiteY8" fmla="*/ 58185 h 353317"/>
                  <a:gd name="connsiteX9" fmla="*/ 159834 w 187874"/>
                  <a:gd name="connsiteY9" fmla="*/ 58185 h 353317"/>
                  <a:gd name="connsiteX10" fmla="*/ 123381 w 187874"/>
                  <a:gd name="connsiteY10" fmla="*/ 92535 h 353317"/>
                  <a:gd name="connsiteX11" fmla="*/ 123381 w 187874"/>
                  <a:gd name="connsiteY11" fmla="*/ 134597 h 353317"/>
                  <a:gd name="connsiteX12" fmla="*/ 185071 w 187874"/>
                  <a:gd name="connsiteY12" fmla="*/ 134597 h 353317"/>
                  <a:gd name="connsiteX13" fmla="*/ 175257 w 187874"/>
                  <a:gd name="connsiteY13" fmla="*/ 196287 h 353317"/>
                  <a:gd name="connsiteX14" fmla="*/ 123381 w 187874"/>
                  <a:gd name="connsiteY14" fmla="*/ 196287 h 353317"/>
                  <a:gd name="connsiteX15" fmla="*/ 123381 w 187874"/>
                  <a:gd name="connsiteY15" fmla="*/ 353317 h 35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874" h="353317">
                    <a:moveTo>
                      <a:pt x="56082" y="353317"/>
                    </a:moveTo>
                    <a:lnTo>
                      <a:pt x="56082" y="196287"/>
                    </a:lnTo>
                    <a:lnTo>
                      <a:pt x="0" y="196287"/>
                    </a:lnTo>
                    <a:lnTo>
                      <a:pt x="0" y="134597"/>
                    </a:lnTo>
                    <a:lnTo>
                      <a:pt x="56082" y="134597"/>
                    </a:lnTo>
                    <a:lnTo>
                      <a:pt x="56082" y="84123"/>
                    </a:lnTo>
                    <a:cubicBezTo>
                      <a:pt x="56082" y="30845"/>
                      <a:pt x="86927" y="0"/>
                      <a:pt x="140205" y="0"/>
                    </a:cubicBezTo>
                    <a:cubicBezTo>
                      <a:pt x="164040" y="0"/>
                      <a:pt x="187875" y="4206"/>
                      <a:pt x="187875" y="4206"/>
                    </a:cubicBezTo>
                    <a:lnTo>
                      <a:pt x="187875" y="58185"/>
                    </a:lnTo>
                    <a:lnTo>
                      <a:pt x="159834" y="58185"/>
                    </a:lnTo>
                    <a:cubicBezTo>
                      <a:pt x="137401" y="58185"/>
                      <a:pt x="123381" y="70103"/>
                      <a:pt x="123381" y="92535"/>
                    </a:cubicBezTo>
                    <a:lnTo>
                      <a:pt x="123381" y="134597"/>
                    </a:lnTo>
                    <a:lnTo>
                      <a:pt x="185071" y="134597"/>
                    </a:lnTo>
                    <a:lnTo>
                      <a:pt x="175257" y="196287"/>
                    </a:lnTo>
                    <a:lnTo>
                      <a:pt x="123381" y="196287"/>
                    </a:lnTo>
                    <a:lnTo>
                      <a:pt x="123381" y="353317"/>
                    </a:lnTo>
                    <a:close/>
                  </a:path>
                </a:pathLst>
              </a:custGeom>
              <a:solidFill>
                <a:schemeClr val="bg1"/>
              </a:solidFill>
              <a:ln w="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1600" dirty="0"/>
              </a:p>
            </p:txBody>
          </p:sp>
        </p:grp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54" name="Tijdelijke aanduiding voor inhoud 2">
            <a:extLst>
              <a:ext uri="{FF2B5EF4-FFF2-40B4-BE49-F238E27FC236}">
                <a16:creationId xmlns:a16="http://schemas.microsoft.com/office/drawing/2014/main" id="{394DACC9-7706-589B-82C0-76AA27EADBF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1562" y="5590525"/>
            <a:ext cx="2670102" cy="184666"/>
          </a:xfr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Mail adres</a:t>
            </a:r>
          </a:p>
        </p:txBody>
      </p:sp>
      <p:sp>
        <p:nvSpPr>
          <p:cNvPr id="55" name="Tijdelijke aanduiding voor inhoud 2">
            <a:extLst>
              <a:ext uri="{FF2B5EF4-FFF2-40B4-BE49-F238E27FC236}">
                <a16:creationId xmlns:a16="http://schemas.microsoft.com/office/drawing/2014/main" id="{2ADA2210-F81E-9A34-EF1B-8440B8A1FD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1562" y="5253810"/>
            <a:ext cx="2670102" cy="215444"/>
          </a:xfrm>
        </p:spPr>
        <p:txBody>
          <a:bodyPr/>
          <a:lstStyle>
            <a:lvl1pPr algn="ctr">
              <a:defRPr sz="1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56" name="Tijdelijke aanduiding voor inhoud 2">
            <a:extLst>
              <a:ext uri="{FF2B5EF4-FFF2-40B4-BE49-F238E27FC236}">
                <a16:creationId xmlns:a16="http://schemas.microsoft.com/office/drawing/2014/main" id="{05F9CC06-74FB-9EEC-CB2A-49A5A9E88CD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1562" y="5896462"/>
            <a:ext cx="2670102" cy="184666"/>
          </a:xfr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Mobiel nummer</a:t>
            </a:r>
          </a:p>
        </p:txBody>
      </p:sp>
    </p:spTree>
    <p:extLst>
      <p:ext uri="{BB962C8B-B14F-4D97-AF65-F5344CB8AC3E}">
        <p14:creationId xmlns:p14="http://schemas.microsoft.com/office/powerpoint/2010/main" val="31223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3889 L 3.75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0.03889 L -1.25E-6 -4.07407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0.03889 L 3.75E-6 -4.0740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04167E-6 0.03889 L -1.04167E-6 -4.07407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95833E-6 0.03889 L 3.95833E-6 -4.07407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640" userDrawn="1">
          <p15:clr>
            <a:srgbClr val="9FCC3B"/>
          </p15:clr>
        </p15:guide>
        <p15:guide id="2" orient="horz" pos="2455" userDrawn="1">
          <p15:clr>
            <a:srgbClr val="FBAE40"/>
          </p15:clr>
        </p15:guide>
        <p15:guide id="3" orient="horz" pos="2591" userDrawn="1">
          <p15:clr>
            <a:srgbClr val="FBAE40"/>
          </p15:clr>
        </p15:guide>
        <p15:guide id="4" orient="horz" pos="3997" userDrawn="1">
          <p15:clr>
            <a:srgbClr val="9FCC3B"/>
          </p15:clr>
        </p15:guide>
        <p15:guide id="5" orient="horz" pos="3884" userDrawn="1">
          <p15:clr>
            <a:srgbClr val="FBAE40"/>
          </p15:clr>
        </p15:guide>
        <p15:guide id="6" pos="7423" userDrawn="1">
          <p15:clr>
            <a:srgbClr val="FBAE40"/>
          </p15:clr>
        </p15:guide>
        <p15:guide id="7" pos="25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FDA42-6825-7FFC-0EC3-0CDCCB8C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4440FE2-1E73-B7B4-7BD1-E14CCC10C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14592C8-E43F-8C8E-5A48-3AA99805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8296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3840" userDrawn="1">
          <p15:clr>
            <a:srgbClr val="547EBF"/>
          </p15:clr>
        </p15:guide>
        <p15:guide id="3" pos="3749" userDrawn="1">
          <p15:clr>
            <a:srgbClr val="5ACBF0"/>
          </p15:clr>
        </p15:guide>
        <p15:guide id="4" pos="3931" userDrawn="1">
          <p15:clr>
            <a:srgbClr val="5ACBF0"/>
          </p15:clr>
        </p15:guide>
        <p15:guide id="5" orient="horz" pos="731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  <p15:guide id="7" orient="horz" pos="3997" userDrawn="1">
          <p15:clr>
            <a:srgbClr val="9FCC3B"/>
          </p15:clr>
        </p15:guide>
        <p15:guide id="8" orient="horz" pos="640" userDrawn="1">
          <p15:clr>
            <a:srgbClr val="9FCC3B"/>
          </p15:clr>
        </p15:guide>
        <p15:guide id="9" pos="257" userDrawn="1">
          <p15:clr>
            <a:srgbClr val="FBAE40"/>
          </p15:clr>
        </p15:guide>
        <p15:guide id="10" pos="7423" userDrawn="1">
          <p15:clr>
            <a:srgbClr val="FBAE40"/>
          </p15:clr>
        </p15:guide>
        <p15:guide id="11" pos="5768" userDrawn="1">
          <p15:clr>
            <a:srgbClr val="5ACBF0"/>
          </p15:clr>
        </p15:guide>
        <p15:guide id="12" pos="5586" userDrawn="1">
          <p15:clr>
            <a:srgbClr val="5ACBF0"/>
          </p15:clr>
        </p15:guide>
        <p15:guide id="13" pos="2094" userDrawn="1">
          <p15:clr>
            <a:srgbClr val="5ACBF0"/>
          </p15:clr>
        </p15:guide>
        <p15:guide id="14" pos="1912" userDrawn="1">
          <p15:clr>
            <a:srgbClr val="5ACBF0"/>
          </p15:clr>
        </p15:guide>
        <p15:guide id="15" pos="2525" userDrawn="1">
          <p15:clr>
            <a:srgbClr val="FBAE40"/>
          </p15:clr>
        </p15:guide>
        <p15:guide id="16" pos="2706" userDrawn="1">
          <p15:clr>
            <a:srgbClr val="FBAE40"/>
          </p15:clr>
        </p15:guide>
        <p15:guide id="17" pos="4974" userDrawn="1">
          <p15:clr>
            <a:srgbClr val="FBAE40"/>
          </p15:clr>
        </p15:guide>
        <p15:guide id="18" pos="515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251B05A-75A1-AAB9-DD04-1A8264DC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044967-175D-C163-1E3E-C0A39DBF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8602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pos="257" userDrawn="1">
          <p15:clr>
            <a:srgbClr val="FBAE40"/>
          </p15:clr>
        </p15:guide>
        <p15:guide id="3" pos="7423" userDrawn="1">
          <p15:clr>
            <a:srgbClr val="FBAE40"/>
          </p15:clr>
        </p15:guide>
        <p15:guide id="4" pos="3840" userDrawn="1">
          <p15:clr>
            <a:srgbClr val="547EBF"/>
          </p15:clr>
        </p15:guide>
        <p15:guide id="5" pos="3931" userDrawn="1">
          <p15:clr>
            <a:srgbClr val="5ACBF0"/>
          </p15:clr>
        </p15:guide>
        <p15:guide id="6" pos="5586" userDrawn="1">
          <p15:clr>
            <a:srgbClr val="5ACBF0"/>
          </p15:clr>
        </p15:guide>
        <p15:guide id="7" pos="5768" userDrawn="1">
          <p15:clr>
            <a:srgbClr val="5ACBF0"/>
          </p15:clr>
        </p15:guide>
        <p15:guide id="8" pos="2094" userDrawn="1">
          <p15:clr>
            <a:srgbClr val="5ACBF0"/>
          </p15:clr>
        </p15:guide>
        <p15:guide id="9" pos="1912" userDrawn="1">
          <p15:clr>
            <a:srgbClr val="5ACBF0"/>
          </p15:clr>
        </p15:guide>
        <p15:guide id="10" pos="3749" userDrawn="1">
          <p15:clr>
            <a:srgbClr val="5ACBF0"/>
          </p15:clr>
        </p15:guide>
        <p15:guide id="11" pos="2525" userDrawn="1">
          <p15:clr>
            <a:srgbClr val="FBAE40"/>
          </p15:clr>
        </p15:guide>
        <p15:guide id="12" pos="2706" userDrawn="1">
          <p15:clr>
            <a:srgbClr val="FBAE40"/>
          </p15:clr>
        </p15:guide>
        <p15:guide id="13" pos="4974" userDrawn="1">
          <p15:clr>
            <a:srgbClr val="FBAE40"/>
          </p15:clr>
        </p15:guide>
        <p15:guide id="14" pos="5155" userDrawn="1">
          <p15:clr>
            <a:srgbClr val="FBAE40"/>
          </p15:clr>
        </p15:guide>
        <p15:guide id="15" orient="horz" pos="232" userDrawn="1">
          <p15:clr>
            <a:srgbClr val="FBAE40"/>
          </p15:clr>
        </p15:guide>
        <p15:guide id="16" orient="horz" pos="3884" userDrawn="1">
          <p15:clr>
            <a:srgbClr val="FBAE40"/>
          </p15:clr>
        </p15:guide>
        <p15:guide id="17" orient="horz" pos="3997" userDrawn="1">
          <p15:clr>
            <a:srgbClr val="9FCC3B"/>
          </p15:clr>
        </p15:guide>
        <p15:guide id="18" orient="horz" pos="640" userDrawn="1">
          <p15:clr>
            <a:srgbClr val="9FCC3B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4F418FAD-8192-2651-BB60-0725258A01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59432"/>
            <a:ext cx="6858000" cy="7317425"/>
          </a:xfrm>
          <a:custGeom>
            <a:avLst/>
            <a:gdLst>
              <a:gd name="connsiteX0" fmla="*/ 6012980 w 6858000"/>
              <a:gd name="connsiteY0" fmla="*/ 0 h 7317425"/>
              <a:gd name="connsiteX1" fmla="*/ 6688992 w 6858000"/>
              <a:gd name="connsiteY1" fmla="*/ 0 h 7317425"/>
              <a:gd name="connsiteX2" fmla="*/ 6858000 w 6858000"/>
              <a:gd name="connsiteY2" fmla="*/ 169008 h 7317425"/>
              <a:gd name="connsiteX3" fmla="*/ 6858000 w 6858000"/>
              <a:gd name="connsiteY3" fmla="*/ 459432 h 7317425"/>
              <a:gd name="connsiteX4" fmla="*/ 6858000 w 6858000"/>
              <a:gd name="connsiteY4" fmla="*/ 875108 h 7317425"/>
              <a:gd name="connsiteX5" fmla="*/ 6858000 w 6858000"/>
              <a:gd name="connsiteY5" fmla="*/ 7317425 h 7317425"/>
              <a:gd name="connsiteX6" fmla="*/ 0 w 6858000"/>
              <a:gd name="connsiteY6" fmla="*/ 7317425 h 7317425"/>
              <a:gd name="connsiteX7" fmla="*/ 0 w 6858000"/>
              <a:gd name="connsiteY7" fmla="*/ 459432 h 7317425"/>
              <a:gd name="connsiteX8" fmla="*/ 5843972 w 6858000"/>
              <a:gd name="connsiteY8" fmla="*/ 459432 h 7317425"/>
              <a:gd name="connsiteX9" fmla="*/ 5843972 w 6858000"/>
              <a:gd name="connsiteY9" fmla="*/ 169008 h 7317425"/>
              <a:gd name="connsiteX10" fmla="*/ 6012980 w 6858000"/>
              <a:gd name="connsiteY10" fmla="*/ 0 h 731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8000" h="7317425">
                <a:moveTo>
                  <a:pt x="6012980" y="0"/>
                </a:moveTo>
                <a:lnTo>
                  <a:pt x="6688992" y="0"/>
                </a:lnTo>
                <a:cubicBezTo>
                  <a:pt x="6782333" y="0"/>
                  <a:pt x="6858000" y="75667"/>
                  <a:pt x="6858000" y="169008"/>
                </a:cubicBezTo>
                <a:lnTo>
                  <a:pt x="6858000" y="459432"/>
                </a:lnTo>
                <a:lnTo>
                  <a:pt x="6858000" y="875108"/>
                </a:lnTo>
                <a:lnTo>
                  <a:pt x="6858000" y="7317425"/>
                </a:lnTo>
                <a:lnTo>
                  <a:pt x="0" y="7317425"/>
                </a:lnTo>
                <a:lnTo>
                  <a:pt x="0" y="459432"/>
                </a:lnTo>
                <a:lnTo>
                  <a:pt x="5843972" y="459432"/>
                </a:lnTo>
                <a:lnTo>
                  <a:pt x="5843972" y="169008"/>
                </a:lnTo>
                <a:cubicBezTo>
                  <a:pt x="5843972" y="75667"/>
                  <a:pt x="5919639" y="0"/>
                  <a:pt x="6012980" y="0"/>
                </a:cubicBezTo>
                <a:close/>
              </a:path>
            </a:pathLst>
          </a:custGeom>
          <a:gradFill flip="none" rotWithShape="1">
            <a:gsLst>
              <a:gs pos="6000">
                <a:srgbClr val="D63300"/>
              </a:gs>
              <a:gs pos="676">
                <a:srgbClr val="D63300"/>
              </a:gs>
              <a:gs pos="6000">
                <a:schemeClr val="bg1">
                  <a:lumMod val="95000"/>
                </a:schemeClr>
              </a:gs>
            </a:gsLst>
            <a:lin ang="5400000" scaled="1"/>
            <a:tileRect/>
          </a:gradFill>
        </p:spPr>
        <p:txBody>
          <a:bodyPr wrap="square" lIns="1296000" tIns="4068000" rIns="1296000" anchor="t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Om beeld in te voegen, klik op de rode tab midden boven en ga naar de Tab “Invoegen”. Klik op de button “Afbeeldingen” en selecteer een beeld.</a:t>
            </a:r>
            <a:br>
              <a:rPr lang="nl-NL" dirty="0"/>
            </a:br>
            <a:r>
              <a:rPr lang="nl-NL" dirty="0"/>
              <a:t>Indien het beeld bovenop ligt, klik op de button “Opnieuw Instellen” bij de Tab “Start” of plaats het beeld “Naar achtergrond” via de Button “Schikken”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2B4823FD-4F2E-B9E8-F8CC-4E2DC684D6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6858000" cy="6858000"/>
          </a:xfrm>
          <a:custGeom>
            <a:avLst/>
            <a:gdLst>
              <a:gd name="connsiteX0" fmla="*/ 3429001 w 6858000"/>
              <a:gd name="connsiteY0" fmla="*/ 550334 h 6858000"/>
              <a:gd name="connsiteX1" fmla="*/ 550334 w 6858000"/>
              <a:gd name="connsiteY1" fmla="*/ 3429001 h 6858000"/>
              <a:gd name="connsiteX2" fmla="*/ 3429001 w 6858000"/>
              <a:gd name="connsiteY2" fmla="*/ 6307668 h 6858000"/>
              <a:gd name="connsiteX3" fmla="*/ 6307668 w 6858000"/>
              <a:gd name="connsiteY3" fmla="*/ 3429001 h 6858000"/>
              <a:gd name="connsiteX4" fmla="*/ 3429001 w 6858000"/>
              <a:gd name="connsiteY4" fmla="*/ 550334 h 6858000"/>
              <a:gd name="connsiteX5" fmla="*/ 0 w 6858000"/>
              <a:gd name="connsiteY5" fmla="*/ 0 h 6858000"/>
              <a:gd name="connsiteX6" fmla="*/ 6858000 w 6858000"/>
              <a:gd name="connsiteY6" fmla="*/ 0 h 6858000"/>
              <a:gd name="connsiteX7" fmla="*/ 6858000 w 6858000"/>
              <a:gd name="connsiteY7" fmla="*/ 6858000 h 6858000"/>
              <a:gd name="connsiteX8" fmla="*/ 0 w 6858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8000">
                <a:moveTo>
                  <a:pt x="3429001" y="550334"/>
                </a:moveTo>
                <a:cubicBezTo>
                  <a:pt x="1839157" y="550334"/>
                  <a:pt x="550334" y="1839157"/>
                  <a:pt x="550334" y="3429001"/>
                </a:cubicBezTo>
                <a:cubicBezTo>
                  <a:pt x="550334" y="5018845"/>
                  <a:pt x="1839157" y="6307668"/>
                  <a:pt x="3429001" y="6307668"/>
                </a:cubicBezTo>
                <a:cubicBezTo>
                  <a:pt x="5018845" y="6307668"/>
                  <a:pt x="6307668" y="5018845"/>
                  <a:pt x="6307668" y="3429001"/>
                </a:cubicBezTo>
                <a:cubicBezTo>
                  <a:pt x="6307668" y="1839157"/>
                  <a:pt x="5018845" y="550334"/>
                  <a:pt x="3429001" y="550334"/>
                </a:cubicBez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alpha val="75000"/>
                </a:schemeClr>
              </a:gs>
              <a:gs pos="100000">
                <a:schemeClr val="tx2">
                  <a:alpha val="15000"/>
                </a:schemeClr>
              </a:gs>
            </a:gsLst>
            <a:lin ang="18900000" scaled="1"/>
            <a:tileRect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7A492876-F047-929C-CE00-12283C05125A}"/>
              </a:ext>
            </a:extLst>
          </p:cNvPr>
          <p:cNvSpPr/>
          <p:nvPr userDrawn="1"/>
        </p:nvSpPr>
        <p:spPr>
          <a:xfrm>
            <a:off x="9773670" y="470483"/>
            <a:ext cx="1686493" cy="330225"/>
          </a:xfrm>
          <a:custGeom>
            <a:avLst/>
            <a:gdLst>
              <a:gd name="connsiteX0" fmla="*/ 514350 w 3220402"/>
              <a:gd name="connsiteY0" fmla="*/ 300990 h 630571"/>
              <a:gd name="connsiteX1" fmla="*/ 200025 w 3220402"/>
              <a:gd name="connsiteY1" fmla="*/ 0 h 630571"/>
              <a:gd name="connsiteX2" fmla="*/ 49530 w 3220402"/>
              <a:gd name="connsiteY2" fmla="*/ 1905 h 630571"/>
              <a:gd name="connsiteX3" fmla="*/ 0 w 3220402"/>
              <a:gd name="connsiteY3" fmla="*/ 38100 h 630571"/>
              <a:gd name="connsiteX4" fmla="*/ 0 w 3220402"/>
              <a:gd name="connsiteY4" fmla="*/ 621030 h 630571"/>
              <a:gd name="connsiteX5" fmla="*/ 173355 w 3220402"/>
              <a:gd name="connsiteY5" fmla="*/ 630555 h 630571"/>
              <a:gd name="connsiteX6" fmla="*/ 514350 w 3220402"/>
              <a:gd name="connsiteY6" fmla="*/ 300990 h 630571"/>
              <a:gd name="connsiteX7" fmla="*/ 386715 w 3220402"/>
              <a:gd name="connsiteY7" fmla="*/ 310515 h 630571"/>
              <a:gd name="connsiteX8" fmla="*/ 184785 w 3220402"/>
              <a:gd name="connsiteY8" fmla="*/ 529590 h 630571"/>
              <a:gd name="connsiteX9" fmla="*/ 120015 w 3220402"/>
              <a:gd name="connsiteY9" fmla="*/ 524828 h 630571"/>
              <a:gd name="connsiteX10" fmla="*/ 120015 w 3220402"/>
              <a:gd name="connsiteY10" fmla="*/ 101918 h 630571"/>
              <a:gd name="connsiteX11" fmla="*/ 192405 w 3220402"/>
              <a:gd name="connsiteY11" fmla="*/ 99060 h 630571"/>
              <a:gd name="connsiteX12" fmla="*/ 386715 w 3220402"/>
              <a:gd name="connsiteY12" fmla="*/ 310515 h 630571"/>
              <a:gd name="connsiteX13" fmla="*/ 579120 w 3220402"/>
              <a:gd name="connsiteY13" fmla="*/ 396240 h 630571"/>
              <a:gd name="connsiteX14" fmla="*/ 811530 w 3220402"/>
              <a:gd name="connsiteY14" fmla="*/ 630555 h 630571"/>
              <a:gd name="connsiteX15" fmla="*/ 956310 w 3220402"/>
              <a:gd name="connsiteY15" fmla="*/ 605790 h 630571"/>
              <a:gd name="connsiteX16" fmla="*/ 956310 w 3220402"/>
              <a:gd name="connsiteY16" fmla="*/ 516255 h 630571"/>
              <a:gd name="connsiteX17" fmla="*/ 826770 w 3220402"/>
              <a:gd name="connsiteY17" fmla="*/ 539115 h 630571"/>
              <a:gd name="connsiteX18" fmla="*/ 697230 w 3220402"/>
              <a:gd name="connsiteY18" fmla="*/ 411480 h 630571"/>
              <a:gd name="connsiteX19" fmla="*/ 931545 w 3220402"/>
              <a:gd name="connsiteY19" fmla="*/ 411480 h 630571"/>
              <a:gd name="connsiteX20" fmla="*/ 984885 w 3220402"/>
              <a:gd name="connsiteY20" fmla="*/ 375285 h 630571"/>
              <a:gd name="connsiteX21" fmla="*/ 984885 w 3220402"/>
              <a:gd name="connsiteY21" fmla="*/ 358140 h 630571"/>
              <a:gd name="connsiteX22" fmla="*/ 794385 w 3220402"/>
              <a:gd name="connsiteY22" fmla="*/ 154305 h 630571"/>
              <a:gd name="connsiteX23" fmla="*/ 579120 w 3220402"/>
              <a:gd name="connsiteY23" fmla="*/ 396240 h 630571"/>
              <a:gd name="connsiteX24" fmla="*/ 790575 w 3220402"/>
              <a:gd name="connsiteY24" fmla="*/ 241935 h 630571"/>
              <a:gd name="connsiteX25" fmla="*/ 866775 w 3220402"/>
              <a:gd name="connsiteY25" fmla="*/ 333375 h 630571"/>
              <a:gd name="connsiteX26" fmla="*/ 699135 w 3220402"/>
              <a:gd name="connsiteY26" fmla="*/ 333375 h 630571"/>
              <a:gd name="connsiteX27" fmla="*/ 790575 w 3220402"/>
              <a:gd name="connsiteY27" fmla="*/ 241935 h 630571"/>
              <a:gd name="connsiteX28" fmla="*/ 1190625 w 3220402"/>
              <a:gd name="connsiteY28" fmla="*/ 1905 h 630571"/>
              <a:gd name="connsiteX29" fmla="*/ 1125855 w 3220402"/>
              <a:gd name="connsiteY29" fmla="*/ 1905 h 630571"/>
              <a:gd name="connsiteX30" fmla="*/ 1072515 w 3220402"/>
              <a:gd name="connsiteY30" fmla="*/ 38100 h 630571"/>
              <a:gd name="connsiteX31" fmla="*/ 1072515 w 3220402"/>
              <a:gd name="connsiteY31" fmla="*/ 480060 h 630571"/>
              <a:gd name="connsiteX32" fmla="*/ 1192530 w 3220402"/>
              <a:gd name="connsiteY32" fmla="*/ 630555 h 630571"/>
              <a:gd name="connsiteX33" fmla="*/ 1270635 w 3220402"/>
              <a:gd name="connsiteY33" fmla="*/ 618173 h 630571"/>
              <a:gd name="connsiteX34" fmla="*/ 1270635 w 3220402"/>
              <a:gd name="connsiteY34" fmla="*/ 531495 h 630571"/>
              <a:gd name="connsiteX35" fmla="*/ 1230630 w 3220402"/>
              <a:gd name="connsiteY35" fmla="*/ 537210 h 630571"/>
              <a:gd name="connsiteX36" fmla="*/ 1190625 w 3220402"/>
              <a:gd name="connsiteY36" fmla="*/ 476250 h 630571"/>
              <a:gd name="connsiteX37" fmla="*/ 1461135 w 3220402"/>
              <a:gd name="connsiteY37" fmla="*/ 1905 h 630571"/>
              <a:gd name="connsiteX38" fmla="*/ 1398270 w 3220402"/>
              <a:gd name="connsiteY38" fmla="*/ 1905 h 630571"/>
              <a:gd name="connsiteX39" fmla="*/ 1344930 w 3220402"/>
              <a:gd name="connsiteY39" fmla="*/ 38100 h 630571"/>
              <a:gd name="connsiteX40" fmla="*/ 1344930 w 3220402"/>
              <a:gd name="connsiteY40" fmla="*/ 480060 h 630571"/>
              <a:gd name="connsiteX41" fmla="*/ 1478280 w 3220402"/>
              <a:gd name="connsiteY41" fmla="*/ 630555 h 630571"/>
              <a:gd name="connsiteX42" fmla="*/ 1571625 w 3220402"/>
              <a:gd name="connsiteY42" fmla="*/ 618173 h 630571"/>
              <a:gd name="connsiteX43" fmla="*/ 1571625 w 3220402"/>
              <a:gd name="connsiteY43" fmla="*/ 527685 h 630571"/>
              <a:gd name="connsiteX44" fmla="*/ 1516380 w 3220402"/>
              <a:gd name="connsiteY44" fmla="*/ 535305 h 630571"/>
              <a:gd name="connsiteX45" fmla="*/ 1461135 w 3220402"/>
              <a:gd name="connsiteY45" fmla="*/ 461010 h 630571"/>
              <a:gd name="connsiteX46" fmla="*/ 1461135 w 3220402"/>
              <a:gd name="connsiteY46" fmla="*/ 255270 h 630571"/>
              <a:gd name="connsiteX47" fmla="*/ 1518285 w 3220402"/>
              <a:gd name="connsiteY47" fmla="*/ 255270 h 630571"/>
              <a:gd name="connsiteX48" fmla="*/ 1571625 w 3220402"/>
              <a:gd name="connsiteY48" fmla="*/ 219075 h 630571"/>
              <a:gd name="connsiteX49" fmla="*/ 1571625 w 3220402"/>
              <a:gd name="connsiteY49" fmla="*/ 163830 h 630571"/>
              <a:gd name="connsiteX50" fmla="*/ 1461135 w 3220402"/>
              <a:gd name="connsiteY50" fmla="*/ 163830 h 630571"/>
              <a:gd name="connsiteX51" fmla="*/ 1628775 w 3220402"/>
              <a:gd name="connsiteY51" fmla="*/ 415290 h 630571"/>
              <a:gd name="connsiteX52" fmla="*/ 1849755 w 3220402"/>
              <a:gd name="connsiteY52" fmla="*/ 630555 h 630571"/>
              <a:gd name="connsiteX53" fmla="*/ 2049780 w 3220402"/>
              <a:gd name="connsiteY53" fmla="*/ 596265 h 630571"/>
              <a:gd name="connsiteX54" fmla="*/ 2049780 w 3220402"/>
              <a:gd name="connsiteY54" fmla="*/ 179070 h 630571"/>
              <a:gd name="connsiteX55" fmla="*/ 1885950 w 3220402"/>
              <a:gd name="connsiteY55" fmla="*/ 154305 h 630571"/>
              <a:gd name="connsiteX56" fmla="*/ 1628775 w 3220402"/>
              <a:gd name="connsiteY56" fmla="*/ 415290 h 630571"/>
              <a:gd name="connsiteX57" fmla="*/ 1750695 w 3220402"/>
              <a:gd name="connsiteY57" fmla="*/ 403860 h 630571"/>
              <a:gd name="connsiteX58" fmla="*/ 1874520 w 3220402"/>
              <a:gd name="connsiteY58" fmla="*/ 245745 h 630571"/>
              <a:gd name="connsiteX59" fmla="*/ 1933575 w 3220402"/>
              <a:gd name="connsiteY59" fmla="*/ 252413 h 630571"/>
              <a:gd name="connsiteX60" fmla="*/ 1933575 w 3220402"/>
              <a:gd name="connsiteY60" fmla="*/ 527685 h 630571"/>
              <a:gd name="connsiteX61" fmla="*/ 1859280 w 3220402"/>
              <a:gd name="connsiteY61" fmla="*/ 539115 h 630571"/>
              <a:gd name="connsiteX62" fmla="*/ 1750695 w 3220402"/>
              <a:gd name="connsiteY62" fmla="*/ 403860 h 630571"/>
              <a:gd name="connsiteX63" fmla="*/ 2169795 w 3220402"/>
              <a:gd name="connsiteY63" fmla="*/ 621030 h 630571"/>
              <a:gd name="connsiteX64" fmla="*/ 2287905 w 3220402"/>
              <a:gd name="connsiteY64" fmla="*/ 621030 h 630571"/>
              <a:gd name="connsiteX65" fmla="*/ 2287905 w 3220402"/>
              <a:gd name="connsiteY65" fmla="*/ 342900 h 630571"/>
              <a:gd name="connsiteX66" fmla="*/ 2350770 w 3220402"/>
              <a:gd name="connsiteY66" fmla="*/ 255270 h 630571"/>
              <a:gd name="connsiteX67" fmla="*/ 2356485 w 3220402"/>
              <a:gd name="connsiteY67" fmla="*/ 255270 h 630571"/>
              <a:gd name="connsiteX68" fmla="*/ 2407920 w 3220402"/>
              <a:gd name="connsiteY68" fmla="*/ 219075 h 630571"/>
              <a:gd name="connsiteX69" fmla="*/ 2407920 w 3220402"/>
              <a:gd name="connsiteY69" fmla="*/ 163830 h 630571"/>
              <a:gd name="connsiteX70" fmla="*/ 2335530 w 3220402"/>
              <a:gd name="connsiteY70" fmla="*/ 163830 h 630571"/>
              <a:gd name="connsiteX71" fmla="*/ 2169795 w 3220402"/>
              <a:gd name="connsiteY71" fmla="*/ 342900 h 630571"/>
              <a:gd name="connsiteX72" fmla="*/ 2434590 w 3220402"/>
              <a:gd name="connsiteY72" fmla="*/ 396240 h 630571"/>
              <a:gd name="connsiteX73" fmla="*/ 2667000 w 3220402"/>
              <a:gd name="connsiteY73" fmla="*/ 630555 h 630571"/>
              <a:gd name="connsiteX74" fmla="*/ 2811780 w 3220402"/>
              <a:gd name="connsiteY74" fmla="*/ 605790 h 630571"/>
              <a:gd name="connsiteX75" fmla="*/ 2811780 w 3220402"/>
              <a:gd name="connsiteY75" fmla="*/ 516255 h 630571"/>
              <a:gd name="connsiteX76" fmla="*/ 2682240 w 3220402"/>
              <a:gd name="connsiteY76" fmla="*/ 539115 h 630571"/>
              <a:gd name="connsiteX77" fmla="*/ 2552700 w 3220402"/>
              <a:gd name="connsiteY77" fmla="*/ 411480 h 630571"/>
              <a:gd name="connsiteX78" fmla="*/ 2787015 w 3220402"/>
              <a:gd name="connsiteY78" fmla="*/ 411480 h 630571"/>
              <a:gd name="connsiteX79" fmla="*/ 2840355 w 3220402"/>
              <a:gd name="connsiteY79" fmla="*/ 375285 h 630571"/>
              <a:gd name="connsiteX80" fmla="*/ 2840355 w 3220402"/>
              <a:gd name="connsiteY80" fmla="*/ 358140 h 630571"/>
              <a:gd name="connsiteX81" fmla="*/ 2649855 w 3220402"/>
              <a:gd name="connsiteY81" fmla="*/ 154305 h 630571"/>
              <a:gd name="connsiteX82" fmla="*/ 2434590 w 3220402"/>
              <a:gd name="connsiteY82" fmla="*/ 396240 h 630571"/>
              <a:gd name="connsiteX83" fmla="*/ 2646045 w 3220402"/>
              <a:gd name="connsiteY83" fmla="*/ 241935 h 630571"/>
              <a:gd name="connsiteX84" fmla="*/ 2722245 w 3220402"/>
              <a:gd name="connsiteY84" fmla="*/ 333375 h 630571"/>
              <a:gd name="connsiteX85" fmla="*/ 2554605 w 3220402"/>
              <a:gd name="connsiteY85" fmla="*/ 333375 h 630571"/>
              <a:gd name="connsiteX86" fmla="*/ 2646045 w 3220402"/>
              <a:gd name="connsiteY86" fmla="*/ 241935 h 630571"/>
              <a:gd name="connsiteX87" fmla="*/ 2912745 w 3220402"/>
              <a:gd name="connsiteY87" fmla="*/ 300990 h 630571"/>
              <a:gd name="connsiteX88" fmla="*/ 3098483 w 3220402"/>
              <a:gd name="connsiteY88" fmla="*/ 491490 h 630571"/>
              <a:gd name="connsiteX89" fmla="*/ 3023235 w 3220402"/>
              <a:gd name="connsiteY89" fmla="*/ 539115 h 630571"/>
              <a:gd name="connsiteX90" fmla="*/ 2925128 w 3220402"/>
              <a:gd name="connsiteY90" fmla="*/ 525780 h 630571"/>
              <a:gd name="connsiteX91" fmla="*/ 2923223 w 3220402"/>
              <a:gd name="connsiteY91" fmla="*/ 621030 h 630571"/>
              <a:gd name="connsiteX92" fmla="*/ 3017520 w 3220402"/>
              <a:gd name="connsiteY92" fmla="*/ 630555 h 630571"/>
              <a:gd name="connsiteX93" fmla="*/ 3220403 w 3220402"/>
              <a:gd name="connsiteY93" fmla="*/ 480060 h 630571"/>
              <a:gd name="connsiteX94" fmla="*/ 3032760 w 3220402"/>
              <a:gd name="connsiteY94" fmla="*/ 289560 h 630571"/>
              <a:gd name="connsiteX95" fmla="*/ 3101340 w 3220402"/>
              <a:gd name="connsiteY95" fmla="*/ 243840 h 630571"/>
              <a:gd name="connsiteX96" fmla="*/ 3143250 w 3220402"/>
              <a:gd name="connsiteY96" fmla="*/ 244793 h 630571"/>
              <a:gd name="connsiteX97" fmla="*/ 3190875 w 3220402"/>
              <a:gd name="connsiteY97" fmla="*/ 194310 h 630571"/>
              <a:gd name="connsiteX98" fmla="*/ 3190875 w 3220402"/>
              <a:gd name="connsiteY98" fmla="*/ 161925 h 630571"/>
              <a:gd name="connsiteX99" fmla="*/ 3107055 w 3220402"/>
              <a:gd name="connsiteY99" fmla="*/ 154305 h 630571"/>
              <a:gd name="connsiteX100" fmla="*/ 2912745 w 3220402"/>
              <a:gd name="connsiteY100" fmla="*/ 300990 h 6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20402" h="630571">
                <a:moveTo>
                  <a:pt x="514350" y="300990"/>
                </a:moveTo>
                <a:cubicBezTo>
                  <a:pt x="514350" y="87630"/>
                  <a:pt x="394335" y="0"/>
                  <a:pt x="200025" y="0"/>
                </a:cubicBezTo>
                <a:cubicBezTo>
                  <a:pt x="139065" y="0"/>
                  <a:pt x="80010" y="0"/>
                  <a:pt x="49530" y="1905"/>
                </a:cubicBezTo>
                <a:cubicBezTo>
                  <a:pt x="19050" y="3810"/>
                  <a:pt x="0" y="7620"/>
                  <a:pt x="0" y="38100"/>
                </a:cubicBezTo>
                <a:lnTo>
                  <a:pt x="0" y="621030"/>
                </a:lnTo>
                <a:cubicBezTo>
                  <a:pt x="57584" y="627169"/>
                  <a:pt x="115445" y="630347"/>
                  <a:pt x="173355" y="630555"/>
                </a:cubicBezTo>
                <a:cubicBezTo>
                  <a:pt x="371475" y="630555"/>
                  <a:pt x="514350" y="514350"/>
                  <a:pt x="514350" y="300990"/>
                </a:cubicBezTo>
                <a:close/>
                <a:moveTo>
                  <a:pt x="386715" y="310515"/>
                </a:moveTo>
                <a:cubicBezTo>
                  <a:pt x="386715" y="447675"/>
                  <a:pt x="302895" y="529590"/>
                  <a:pt x="184785" y="529590"/>
                </a:cubicBezTo>
                <a:cubicBezTo>
                  <a:pt x="163102" y="529730"/>
                  <a:pt x="141443" y="528137"/>
                  <a:pt x="120015" y="524828"/>
                </a:cubicBezTo>
                <a:lnTo>
                  <a:pt x="120015" y="101918"/>
                </a:lnTo>
                <a:cubicBezTo>
                  <a:pt x="120015" y="101918"/>
                  <a:pt x="154305" y="99060"/>
                  <a:pt x="192405" y="99060"/>
                </a:cubicBezTo>
                <a:cubicBezTo>
                  <a:pt x="329565" y="99060"/>
                  <a:pt x="386715" y="173355"/>
                  <a:pt x="386715" y="310515"/>
                </a:cubicBezTo>
                <a:close/>
                <a:moveTo>
                  <a:pt x="579120" y="396240"/>
                </a:moveTo>
                <a:cubicBezTo>
                  <a:pt x="579120" y="552450"/>
                  <a:pt x="655320" y="630555"/>
                  <a:pt x="811530" y="630555"/>
                </a:cubicBezTo>
                <a:cubicBezTo>
                  <a:pt x="860879" y="630994"/>
                  <a:pt x="909914" y="622607"/>
                  <a:pt x="956310" y="605790"/>
                </a:cubicBezTo>
                <a:lnTo>
                  <a:pt x="956310" y="516255"/>
                </a:lnTo>
                <a:cubicBezTo>
                  <a:pt x="914619" y="530710"/>
                  <a:pt x="870890" y="538427"/>
                  <a:pt x="826770" y="539115"/>
                </a:cubicBezTo>
                <a:cubicBezTo>
                  <a:pt x="742950" y="539115"/>
                  <a:pt x="697230" y="495300"/>
                  <a:pt x="697230" y="411480"/>
                </a:cubicBezTo>
                <a:lnTo>
                  <a:pt x="931545" y="411480"/>
                </a:lnTo>
                <a:cubicBezTo>
                  <a:pt x="969645" y="411480"/>
                  <a:pt x="984885" y="401955"/>
                  <a:pt x="984885" y="375285"/>
                </a:cubicBezTo>
                <a:lnTo>
                  <a:pt x="984885" y="358140"/>
                </a:lnTo>
                <a:cubicBezTo>
                  <a:pt x="984885" y="243840"/>
                  <a:pt x="923925" y="154305"/>
                  <a:pt x="794385" y="154305"/>
                </a:cubicBezTo>
                <a:cubicBezTo>
                  <a:pt x="657225" y="154305"/>
                  <a:pt x="579120" y="259080"/>
                  <a:pt x="579120" y="396240"/>
                </a:cubicBezTo>
                <a:close/>
                <a:moveTo>
                  <a:pt x="790575" y="241935"/>
                </a:moveTo>
                <a:cubicBezTo>
                  <a:pt x="840105" y="241935"/>
                  <a:pt x="866775" y="276225"/>
                  <a:pt x="866775" y="333375"/>
                </a:cubicBezTo>
                <a:lnTo>
                  <a:pt x="699135" y="333375"/>
                </a:lnTo>
                <a:cubicBezTo>
                  <a:pt x="706755" y="276225"/>
                  <a:pt x="741045" y="241935"/>
                  <a:pt x="790575" y="241935"/>
                </a:cubicBezTo>
                <a:close/>
                <a:moveTo>
                  <a:pt x="1190625" y="1905"/>
                </a:moveTo>
                <a:lnTo>
                  <a:pt x="1125855" y="1905"/>
                </a:lnTo>
                <a:cubicBezTo>
                  <a:pt x="1087755" y="1905"/>
                  <a:pt x="1072515" y="11430"/>
                  <a:pt x="1072515" y="38100"/>
                </a:cubicBezTo>
                <a:lnTo>
                  <a:pt x="1072515" y="480060"/>
                </a:lnTo>
                <a:cubicBezTo>
                  <a:pt x="1072515" y="586740"/>
                  <a:pt x="1104900" y="630555"/>
                  <a:pt x="1192530" y="630555"/>
                </a:cubicBezTo>
                <a:cubicBezTo>
                  <a:pt x="1219029" y="630277"/>
                  <a:pt x="1245346" y="626105"/>
                  <a:pt x="1270635" y="618173"/>
                </a:cubicBezTo>
                <a:lnTo>
                  <a:pt x="1270635" y="531495"/>
                </a:lnTo>
                <a:cubicBezTo>
                  <a:pt x="1257557" y="534913"/>
                  <a:pt x="1244136" y="536830"/>
                  <a:pt x="1230630" y="537210"/>
                </a:cubicBezTo>
                <a:cubicBezTo>
                  <a:pt x="1206818" y="537210"/>
                  <a:pt x="1190625" y="525780"/>
                  <a:pt x="1190625" y="476250"/>
                </a:cubicBezTo>
                <a:close/>
                <a:moveTo>
                  <a:pt x="1461135" y="1905"/>
                </a:moveTo>
                <a:lnTo>
                  <a:pt x="1398270" y="1905"/>
                </a:lnTo>
                <a:cubicBezTo>
                  <a:pt x="1360170" y="1905"/>
                  <a:pt x="1344930" y="11430"/>
                  <a:pt x="1344930" y="38100"/>
                </a:cubicBezTo>
                <a:lnTo>
                  <a:pt x="1344930" y="480060"/>
                </a:lnTo>
                <a:cubicBezTo>
                  <a:pt x="1344930" y="586740"/>
                  <a:pt x="1379220" y="630555"/>
                  <a:pt x="1478280" y="630555"/>
                </a:cubicBezTo>
                <a:cubicBezTo>
                  <a:pt x="1509808" y="630669"/>
                  <a:pt x="1541212" y="626504"/>
                  <a:pt x="1571625" y="618173"/>
                </a:cubicBezTo>
                <a:lnTo>
                  <a:pt x="1571625" y="527685"/>
                </a:lnTo>
                <a:cubicBezTo>
                  <a:pt x="1553556" y="532282"/>
                  <a:pt x="1535020" y="534838"/>
                  <a:pt x="1516380" y="535305"/>
                </a:cubicBezTo>
                <a:cubicBezTo>
                  <a:pt x="1482090" y="535305"/>
                  <a:pt x="1461135" y="518160"/>
                  <a:pt x="1461135" y="461010"/>
                </a:cubicBezTo>
                <a:lnTo>
                  <a:pt x="1461135" y="255270"/>
                </a:lnTo>
                <a:lnTo>
                  <a:pt x="1518285" y="255270"/>
                </a:lnTo>
                <a:cubicBezTo>
                  <a:pt x="1556385" y="255270"/>
                  <a:pt x="1571625" y="245745"/>
                  <a:pt x="1571625" y="219075"/>
                </a:cubicBezTo>
                <a:lnTo>
                  <a:pt x="1571625" y="163830"/>
                </a:lnTo>
                <a:lnTo>
                  <a:pt x="1461135" y="163830"/>
                </a:lnTo>
                <a:close/>
                <a:moveTo>
                  <a:pt x="1628775" y="415290"/>
                </a:moveTo>
                <a:cubicBezTo>
                  <a:pt x="1628775" y="571500"/>
                  <a:pt x="1727835" y="630555"/>
                  <a:pt x="1849755" y="630555"/>
                </a:cubicBezTo>
                <a:cubicBezTo>
                  <a:pt x="1925955" y="630555"/>
                  <a:pt x="2004060" y="615315"/>
                  <a:pt x="2049780" y="596265"/>
                </a:cubicBezTo>
                <a:lnTo>
                  <a:pt x="2049780" y="179070"/>
                </a:lnTo>
                <a:cubicBezTo>
                  <a:pt x="1996602" y="163184"/>
                  <a:pt x="1941452" y="154848"/>
                  <a:pt x="1885950" y="154305"/>
                </a:cubicBezTo>
                <a:cubicBezTo>
                  <a:pt x="1725930" y="154305"/>
                  <a:pt x="1628775" y="259080"/>
                  <a:pt x="1628775" y="415290"/>
                </a:cubicBezTo>
                <a:close/>
                <a:moveTo>
                  <a:pt x="1750695" y="403860"/>
                </a:moveTo>
                <a:cubicBezTo>
                  <a:pt x="1750695" y="293370"/>
                  <a:pt x="1805940" y="245745"/>
                  <a:pt x="1874520" y="245745"/>
                </a:cubicBezTo>
                <a:cubicBezTo>
                  <a:pt x="1894399" y="245616"/>
                  <a:pt x="1914220" y="247855"/>
                  <a:pt x="1933575" y="252413"/>
                </a:cubicBezTo>
                <a:lnTo>
                  <a:pt x="1933575" y="527685"/>
                </a:lnTo>
                <a:cubicBezTo>
                  <a:pt x="1933575" y="527685"/>
                  <a:pt x="1908810" y="539115"/>
                  <a:pt x="1859280" y="539115"/>
                </a:cubicBezTo>
                <a:cubicBezTo>
                  <a:pt x="1783080" y="539115"/>
                  <a:pt x="1750695" y="487680"/>
                  <a:pt x="1750695" y="403860"/>
                </a:cubicBezTo>
                <a:close/>
                <a:moveTo>
                  <a:pt x="2169795" y="621030"/>
                </a:moveTo>
                <a:lnTo>
                  <a:pt x="2287905" y="621030"/>
                </a:lnTo>
                <a:lnTo>
                  <a:pt x="2287905" y="342900"/>
                </a:lnTo>
                <a:cubicBezTo>
                  <a:pt x="2287905" y="278130"/>
                  <a:pt x="2305050" y="255270"/>
                  <a:pt x="2350770" y="255270"/>
                </a:cubicBezTo>
                <a:lnTo>
                  <a:pt x="2356485" y="255270"/>
                </a:lnTo>
                <a:cubicBezTo>
                  <a:pt x="2390775" y="255270"/>
                  <a:pt x="2407920" y="249555"/>
                  <a:pt x="2407920" y="219075"/>
                </a:cubicBezTo>
                <a:lnTo>
                  <a:pt x="2407920" y="163830"/>
                </a:lnTo>
                <a:lnTo>
                  <a:pt x="2335530" y="163830"/>
                </a:lnTo>
                <a:cubicBezTo>
                  <a:pt x="2205990" y="163830"/>
                  <a:pt x="2169795" y="243840"/>
                  <a:pt x="2169795" y="342900"/>
                </a:cubicBezTo>
                <a:close/>
                <a:moveTo>
                  <a:pt x="2434590" y="396240"/>
                </a:moveTo>
                <a:cubicBezTo>
                  <a:pt x="2434590" y="552450"/>
                  <a:pt x="2510790" y="630555"/>
                  <a:pt x="2667000" y="630555"/>
                </a:cubicBezTo>
                <a:cubicBezTo>
                  <a:pt x="2716349" y="630994"/>
                  <a:pt x="2765384" y="622607"/>
                  <a:pt x="2811780" y="605790"/>
                </a:cubicBezTo>
                <a:lnTo>
                  <a:pt x="2811780" y="516255"/>
                </a:lnTo>
                <a:cubicBezTo>
                  <a:pt x="2770089" y="530710"/>
                  <a:pt x="2726360" y="538427"/>
                  <a:pt x="2682240" y="539115"/>
                </a:cubicBezTo>
                <a:cubicBezTo>
                  <a:pt x="2598420" y="539115"/>
                  <a:pt x="2552700" y="495300"/>
                  <a:pt x="2552700" y="411480"/>
                </a:cubicBezTo>
                <a:lnTo>
                  <a:pt x="2787015" y="411480"/>
                </a:lnTo>
                <a:cubicBezTo>
                  <a:pt x="2825115" y="411480"/>
                  <a:pt x="2840355" y="401955"/>
                  <a:pt x="2840355" y="375285"/>
                </a:cubicBezTo>
                <a:lnTo>
                  <a:pt x="2840355" y="358140"/>
                </a:lnTo>
                <a:cubicBezTo>
                  <a:pt x="2840355" y="243840"/>
                  <a:pt x="2779395" y="154305"/>
                  <a:pt x="2649855" y="154305"/>
                </a:cubicBezTo>
                <a:cubicBezTo>
                  <a:pt x="2512695" y="154305"/>
                  <a:pt x="2434590" y="259080"/>
                  <a:pt x="2434590" y="396240"/>
                </a:cubicBezTo>
                <a:close/>
                <a:moveTo>
                  <a:pt x="2646045" y="241935"/>
                </a:moveTo>
                <a:cubicBezTo>
                  <a:pt x="2695575" y="241935"/>
                  <a:pt x="2722245" y="276225"/>
                  <a:pt x="2722245" y="333375"/>
                </a:cubicBezTo>
                <a:lnTo>
                  <a:pt x="2554605" y="333375"/>
                </a:lnTo>
                <a:cubicBezTo>
                  <a:pt x="2562225" y="276225"/>
                  <a:pt x="2596515" y="241935"/>
                  <a:pt x="2646045" y="241935"/>
                </a:cubicBezTo>
                <a:close/>
                <a:moveTo>
                  <a:pt x="2912745" y="300990"/>
                </a:moveTo>
                <a:cubicBezTo>
                  <a:pt x="2912745" y="453390"/>
                  <a:pt x="3098483" y="411480"/>
                  <a:pt x="3098483" y="491490"/>
                </a:cubicBezTo>
                <a:cubicBezTo>
                  <a:pt x="3098483" y="521970"/>
                  <a:pt x="3068955" y="539115"/>
                  <a:pt x="3023235" y="539115"/>
                </a:cubicBezTo>
                <a:cubicBezTo>
                  <a:pt x="2990088" y="538948"/>
                  <a:pt x="2957113" y="534466"/>
                  <a:pt x="2925128" y="525780"/>
                </a:cubicBezTo>
                <a:lnTo>
                  <a:pt x="2923223" y="621030"/>
                </a:lnTo>
                <a:cubicBezTo>
                  <a:pt x="2954246" y="627417"/>
                  <a:pt x="2985850" y="630608"/>
                  <a:pt x="3017520" y="630555"/>
                </a:cubicBezTo>
                <a:cubicBezTo>
                  <a:pt x="3139440" y="630555"/>
                  <a:pt x="3220403" y="571500"/>
                  <a:pt x="3220403" y="480060"/>
                </a:cubicBezTo>
                <a:cubicBezTo>
                  <a:pt x="3220403" y="331470"/>
                  <a:pt x="3032760" y="361950"/>
                  <a:pt x="3032760" y="289560"/>
                </a:cubicBezTo>
                <a:cubicBezTo>
                  <a:pt x="3032760" y="259080"/>
                  <a:pt x="3059430" y="243840"/>
                  <a:pt x="3101340" y="243840"/>
                </a:cubicBezTo>
                <a:cubicBezTo>
                  <a:pt x="3116580" y="243840"/>
                  <a:pt x="3131820" y="244793"/>
                  <a:pt x="3143250" y="244793"/>
                </a:cubicBezTo>
                <a:cubicBezTo>
                  <a:pt x="3169920" y="244793"/>
                  <a:pt x="3190875" y="240030"/>
                  <a:pt x="3190875" y="194310"/>
                </a:cubicBezTo>
                <a:lnTo>
                  <a:pt x="3190875" y="161925"/>
                </a:lnTo>
                <a:cubicBezTo>
                  <a:pt x="3163177" y="157197"/>
                  <a:pt x="3135154" y="154649"/>
                  <a:pt x="3107055" y="154305"/>
                </a:cubicBezTo>
                <a:cubicBezTo>
                  <a:pt x="2977515" y="154305"/>
                  <a:pt x="2912745" y="220980"/>
                  <a:pt x="2912745" y="300990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ijdelijke aanduiding voor tekst 19">
            <a:extLst>
              <a:ext uri="{FF2B5EF4-FFF2-40B4-BE49-F238E27FC236}">
                <a16:creationId xmlns:a16="http://schemas.microsoft.com/office/drawing/2014/main" id="{677FE7C9-839D-4028-B235-B18675C36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5957967"/>
            <a:ext cx="2718034" cy="449882"/>
          </a:xfrm>
          <a:blipFill>
            <a:blip r:embed="rId2"/>
            <a:srcRect/>
            <a:stretch>
              <a:fillRect t="3345" b="1251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3FE43242-26D2-1267-5719-AE3E94342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8443" y="4186540"/>
            <a:ext cx="410172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3FC0152E-7D8F-3355-11C8-AC960C2939A0}"/>
              </a:ext>
            </a:extLst>
          </p:cNvPr>
          <p:cNvCxnSpPr>
            <a:cxnSpLocks/>
          </p:cNvCxnSpPr>
          <p:nvPr userDrawn="1"/>
        </p:nvCxnSpPr>
        <p:spPr>
          <a:xfrm>
            <a:off x="7356062" y="4013510"/>
            <a:ext cx="41041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el 1">
            <a:extLst>
              <a:ext uri="{FF2B5EF4-FFF2-40B4-BE49-F238E27FC236}">
                <a16:creationId xmlns:a16="http://schemas.microsoft.com/office/drawing/2014/main" id="{EF969612-3C97-91D0-09E5-A83E2ED09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401" y="2666299"/>
            <a:ext cx="4101762" cy="112306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5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44176434-0E10-90B5-4F02-5FF523511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8443" y="5519142"/>
            <a:ext cx="4101720" cy="215444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Naam 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09FA4988-4FA7-3C30-1A4D-4BD574E11D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8444" y="6095206"/>
            <a:ext cx="4101720" cy="215444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XX Maand 20XX  -  Plaats</a:t>
            </a:r>
          </a:p>
        </p:txBody>
      </p:sp>
    </p:spTree>
    <p:extLst>
      <p:ext uri="{BB962C8B-B14F-4D97-AF65-F5344CB8AC3E}">
        <p14:creationId xmlns:p14="http://schemas.microsoft.com/office/powerpoint/2010/main" val="370719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4634" userDrawn="1">
          <p15:clr>
            <a:srgbClr val="F26B43"/>
          </p15:clr>
        </p15:guide>
        <p15:guide id="6" pos="7219" userDrawn="1">
          <p15:clr>
            <a:srgbClr val="F26B43"/>
          </p15:clr>
        </p15:guide>
        <p15:guide id="7" orient="horz" pos="3475" userDrawn="1">
          <p15:clr>
            <a:srgbClr val="FBAE40"/>
          </p15:clr>
        </p15:guide>
        <p15:guide id="8" orient="horz" pos="3838" userDrawn="1">
          <p15:clr>
            <a:srgbClr val="FBAE40"/>
          </p15:clr>
        </p15:guide>
        <p15:guide id="9" orient="horz" pos="2636" userDrawn="1">
          <p15:clr>
            <a:srgbClr val="FBAE40"/>
          </p15:clr>
        </p15:guide>
        <p15:guide id="10" orient="horz" pos="238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B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4F418FAD-8192-2651-BB60-0725258A01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59432"/>
            <a:ext cx="6858000" cy="7317425"/>
          </a:xfrm>
          <a:custGeom>
            <a:avLst/>
            <a:gdLst>
              <a:gd name="connsiteX0" fmla="*/ 6012980 w 6858000"/>
              <a:gd name="connsiteY0" fmla="*/ 0 h 7317425"/>
              <a:gd name="connsiteX1" fmla="*/ 6688992 w 6858000"/>
              <a:gd name="connsiteY1" fmla="*/ 0 h 7317425"/>
              <a:gd name="connsiteX2" fmla="*/ 6858000 w 6858000"/>
              <a:gd name="connsiteY2" fmla="*/ 169008 h 7317425"/>
              <a:gd name="connsiteX3" fmla="*/ 6858000 w 6858000"/>
              <a:gd name="connsiteY3" fmla="*/ 459432 h 7317425"/>
              <a:gd name="connsiteX4" fmla="*/ 6858000 w 6858000"/>
              <a:gd name="connsiteY4" fmla="*/ 875108 h 7317425"/>
              <a:gd name="connsiteX5" fmla="*/ 6858000 w 6858000"/>
              <a:gd name="connsiteY5" fmla="*/ 7317425 h 7317425"/>
              <a:gd name="connsiteX6" fmla="*/ 0 w 6858000"/>
              <a:gd name="connsiteY6" fmla="*/ 7317425 h 7317425"/>
              <a:gd name="connsiteX7" fmla="*/ 0 w 6858000"/>
              <a:gd name="connsiteY7" fmla="*/ 459432 h 7317425"/>
              <a:gd name="connsiteX8" fmla="*/ 5843972 w 6858000"/>
              <a:gd name="connsiteY8" fmla="*/ 459432 h 7317425"/>
              <a:gd name="connsiteX9" fmla="*/ 5843972 w 6858000"/>
              <a:gd name="connsiteY9" fmla="*/ 169008 h 7317425"/>
              <a:gd name="connsiteX10" fmla="*/ 6012980 w 6858000"/>
              <a:gd name="connsiteY10" fmla="*/ 0 h 731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8000" h="7317425">
                <a:moveTo>
                  <a:pt x="6012980" y="0"/>
                </a:moveTo>
                <a:lnTo>
                  <a:pt x="6688992" y="0"/>
                </a:lnTo>
                <a:cubicBezTo>
                  <a:pt x="6782333" y="0"/>
                  <a:pt x="6858000" y="75667"/>
                  <a:pt x="6858000" y="169008"/>
                </a:cubicBezTo>
                <a:lnTo>
                  <a:pt x="6858000" y="459432"/>
                </a:lnTo>
                <a:lnTo>
                  <a:pt x="6858000" y="875108"/>
                </a:lnTo>
                <a:lnTo>
                  <a:pt x="6858000" y="7317425"/>
                </a:lnTo>
                <a:lnTo>
                  <a:pt x="0" y="7317425"/>
                </a:lnTo>
                <a:lnTo>
                  <a:pt x="0" y="459432"/>
                </a:lnTo>
                <a:lnTo>
                  <a:pt x="5843972" y="459432"/>
                </a:lnTo>
                <a:lnTo>
                  <a:pt x="5843972" y="169008"/>
                </a:lnTo>
                <a:cubicBezTo>
                  <a:pt x="5843972" y="75667"/>
                  <a:pt x="5919639" y="0"/>
                  <a:pt x="6012980" y="0"/>
                </a:cubicBezTo>
                <a:close/>
              </a:path>
            </a:pathLst>
          </a:custGeom>
          <a:gradFill flip="none" rotWithShape="1">
            <a:gsLst>
              <a:gs pos="6000">
                <a:srgbClr val="D63300"/>
              </a:gs>
              <a:gs pos="676">
                <a:srgbClr val="D63300"/>
              </a:gs>
              <a:gs pos="6000">
                <a:schemeClr val="bg1">
                  <a:lumMod val="95000"/>
                </a:schemeClr>
              </a:gs>
            </a:gsLst>
            <a:lin ang="5400000" scaled="1"/>
            <a:tileRect/>
          </a:gradFill>
        </p:spPr>
        <p:txBody>
          <a:bodyPr wrap="square" lIns="1296000" tIns="4068000" rIns="1296000" anchor="t" anchorCtr="0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Om beeld in te voegen, klik op de rode tab midden boven en ga naar de Tab “Invoegen”. Klik op de button “Afbeeldingen” en selecteer een beeld.</a:t>
            </a:r>
            <a:br>
              <a:rPr lang="nl-NL" dirty="0"/>
            </a:br>
            <a:r>
              <a:rPr lang="nl-NL" dirty="0"/>
              <a:t>Indien het beeld bovenop ligt, klik op de button “Opnieuw Instellen” bij de Tab “Start” of plaats het beeld “Naar achtergrond” via de Button “Schikken”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2B4823FD-4F2E-B9E8-F8CC-4E2DC684D6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6858000" cy="6858000"/>
          </a:xfrm>
          <a:custGeom>
            <a:avLst/>
            <a:gdLst>
              <a:gd name="connsiteX0" fmla="*/ 3429001 w 6858000"/>
              <a:gd name="connsiteY0" fmla="*/ 550334 h 6858000"/>
              <a:gd name="connsiteX1" fmla="*/ 550334 w 6858000"/>
              <a:gd name="connsiteY1" fmla="*/ 3429001 h 6858000"/>
              <a:gd name="connsiteX2" fmla="*/ 3429001 w 6858000"/>
              <a:gd name="connsiteY2" fmla="*/ 6307668 h 6858000"/>
              <a:gd name="connsiteX3" fmla="*/ 6307668 w 6858000"/>
              <a:gd name="connsiteY3" fmla="*/ 3429001 h 6858000"/>
              <a:gd name="connsiteX4" fmla="*/ 3429001 w 6858000"/>
              <a:gd name="connsiteY4" fmla="*/ 550334 h 6858000"/>
              <a:gd name="connsiteX5" fmla="*/ 0 w 6858000"/>
              <a:gd name="connsiteY5" fmla="*/ 0 h 6858000"/>
              <a:gd name="connsiteX6" fmla="*/ 6858000 w 6858000"/>
              <a:gd name="connsiteY6" fmla="*/ 0 h 6858000"/>
              <a:gd name="connsiteX7" fmla="*/ 6858000 w 6858000"/>
              <a:gd name="connsiteY7" fmla="*/ 6858000 h 6858000"/>
              <a:gd name="connsiteX8" fmla="*/ 0 w 6858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8000" h="6858000">
                <a:moveTo>
                  <a:pt x="3429001" y="550334"/>
                </a:moveTo>
                <a:cubicBezTo>
                  <a:pt x="1839157" y="550334"/>
                  <a:pt x="550334" y="1839157"/>
                  <a:pt x="550334" y="3429001"/>
                </a:cubicBezTo>
                <a:cubicBezTo>
                  <a:pt x="550334" y="5018845"/>
                  <a:pt x="1839157" y="6307668"/>
                  <a:pt x="3429001" y="6307668"/>
                </a:cubicBezTo>
                <a:cubicBezTo>
                  <a:pt x="5018845" y="6307668"/>
                  <a:pt x="6307668" y="5018845"/>
                  <a:pt x="6307668" y="3429001"/>
                </a:cubicBezTo>
                <a:cubicBezTo>
                  <a:pt x="6307668" y="1839157"/>
                  <a:pt x="5018845" y="550334"/>
                  <a:pt x="3429001" y="550334"/>
                </a:cubicBezTo>
                <a:close/>
                <a:moveTo>
                  <a:pt x="0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3">
                  <a:alpha val="15000"/>
                </a:schemeClr>
              </a:gs>
            </a:gsLst>
            <a:lin ang="18900000" scaled="1"/>
            <a:tileRect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7A492876-F047-929C-CE00-12283C05125A}"/>
              </a:ext>
            </a:extLst>
          </p:cNvPr>
          <p:cNvSpPr/>
          <p:nvPr userDrawn="1"/>
        </p:nvSpPr>
        <p:spPr>
          <a:xfrm>
            <a:off x="9773670" y="470483"/>
            <a:ext cx="1686493" cy="330225"/>
          </a:xfrm>
          <a:custGeom>
            <a:avLst/>
            <a:gdLst>
              <a:gd name="connsiteX0" fmla="*/ 514350 w 3220402"/>
              <a:gd name="connsiteY0" fmla="*/ 300990 h 630571"/>
              <a:gd name="connsiteX1" fmla="*/ 200025 w 3220402"/>
              <a:gd name="connsiteY1" fmla="*/ 0 h 630571"/>
              <a:gd name="connsiteX2" fmla="*/ 49530 w 3220402"/>
              <a:gd name="connsiteY2" fmla="*/ 1905 h 630571"/>
              <a:gd name="connsiteX3" fmla="*/ 0 w 3220402"/>
              <a:gd name="connsiteY3" fmla="*/ 38100 h 630571"/>
              <a:gd name="connsiteX4" fmla="*/ 0 w 3220402"/>
              <a:gd name="connsiteY4" fmla="*/ 621030 h 630571"/>
              <a:gd name="connsiteX5" fmla="*/ 173355 w 3220402"/>
              <a:gd name="connsiteY5" fmla="*/ 630555 h 630571"/>
              <a:gd name="connsiteX6" fmla="*/ 514350 w 3220402"/>
              <a:gd name="connsiteY6" fmla="*/ 300990 h 630571"/>
              <a:gd name="connsiteX7" fmla="*/ 386715 w 3220402"/>
              <a:gd name="connsiteY7" fmla="*/ 310515 h 630571"/>
              <a:gd name="connsiteX8" fmla="*/ 184785 w 3220402"/>
              <a:gd name="connsiteY8" fmla="*/ 529590 h 630571"/>
              <a:gd name="connsiteX9" fmla="*/ 120015 w 3220402"/>
              <a:gd name="connsiteY9" fmla="*/ 524828 h 630571"/>
              <a:gd name="connsiteX10" fmla="*/ 120015 w 3220402"/>
              <a:gd name="connsiteY10" fmla="*/ 101918 h 630571"/>
              <a:gd name="connsiteX11" fmla="*/ 192405 w 3220402"/>
              <a:gd name="connsiteY11" fmla="*/ 99060 h 630571"/>
              <a:gd name="connsiteX12" fmla="*/ 386715 w 3220402"/>
              <a:gd name="connsiteY12" fmla="*/ 310515 h 630571"/>
              <a:gd name="connsiteX13" fmla="*/ 579120 w 3220402"/>
              <a:gd name="connsiteY13" fmla="*/ 396240 h 630571"/>
              <a:gd name="connsiteX14" fmla="*/ 811530 w 3220402"/>
              <a:gd name="connsiteY14" fmla="*/ 630555 h 630571"/>
              <a:gd name="connsiteX15" fmla="*/ 956310 w 3220402"/>
              <a:gd name="connsiteY15" fmla="*/ 605790 h 630571"/>
              <a:gd name="connsiteX16" fmla="*/ 956310 w 3220402"/>
              <a:gd name="connsiteY16" fmla="*/ 516255 h 630571"/>
              <a:gd name="connsiteX17" fmla="*/ 826770 w 3220402"/>
              <a:gd name="connsiteY17" fmla="*/ 539115 h 630571"/>
              <a:gd name="connsiteX18" fmla="*/ 697230 w 3220402"/>
              <a:gd name="connsiteY18" fmla="*/ 411480 h 630571"/>
              <a:gd name="connsiteX19" fmla="*/ 931545 w 3220402"/>
              <a:gd name="connsiteY19" fmla="*/ 411480 h 630571"/>
              <a:gd name="connsiteX20" fmla="*/ 984885 w 3220402"/>
              <a:gd name="connsiteY20" fmla="*/ 375285 h 630571"/>
              <a:gd name="connsiteX21" fmla="*/ 984885 w 3220402"/>
              <a:gd name="connsiteY21" fmla="*/ 358140 h 630571"/>
              <a:gd name="connsiteX22" fmla="*/ 794385 w 3220402"/>
              <a:gd name="connsiteY22" fmla="*/ 154305 h 630571"/>
              <a:gd name="connsiteX23" fmla="*/ 579120 w 3220402"/>
              <a:gd name="connsiteY23" fmla="*/ 396240 h 630571"/>
              <a:gd name="connsiteX24" fmla="*/ 790575 w 3220402"/>
              <a:gd name="connsiteY24" fmla="*/ 241935 h 630571"/>
              <a:gd name="connsiteX25" fmla="*/ 866775 w 3220402"/>
              <a:gd name="connsiteY25" fmla="*/ 333375 h 630571"/>
              <a:gd name="connsiteX26" fmla="*/ 699135 w 3220402"/>
              <a:gd name="connsiteY26" fmla="*/ 333375 h 630571"/>
              <a:gd name="connsiteX27" fmla="*/ 790575 w 3220402"/>
              <a:gd name="connsiteY27" fmla="*/ 241935 h 630571"/>
              <a:gd name="connsiteX28" fmla="*/ 1190625 w 3220402"/>
              <a:gd name="connsiteY28" fmla="*/ 1905 h 630571"/>
              <a:gd name="connsiteX29" fmla="*/ 1125855 w 3220402"/>
              <a:gd name="connsiteY29" fmla="*/ 1905 h 630571"/>
              <a:gd name="connsiteX30" fmla="*/ 1072515 w 3220402"/>
              <a:gd name="connsiteY30" fmla="*/ 38100 h 630571"/>
              <a:gd name="connsiteX31" fmla="*/ 1072515 w 3220402"/>
              <a:gd name="connsiteY31" fmla="*/ 480060 h 630571"/>
              <a:gd name="connsiteX32" fmla="*/ 1192530 w 3220402"/>
              <a:gd name="connsiteY32" fmla="*/ 630555 h 630571"/>
              <a:gd name="connsiteX33" fmla="*/ 1270635 w 3220402"/>
              <a:gd name="connsiteY33" fmla="*/ 618173 h 630571"/>
              <a:gd name="connsiteX34" fmla="*/ 1270635 w 3220402"/>
              <a:gd name="connsiteY34" fmla="*/ 531495 h 630571"/>
              <a:gd name="connsiteX35" fmla="*/ 1230630 w 3220402"/>
              <a:gd name="connsiteY35" fmla="*/ 537210 h 630571"/>
              <a:gd name="connsiteX36" fmla="*/ 1190625 w 3220402"/>
              <a:gd name="connsiteY36" fmla="*/ 476250 h 630571"/>
              <a:gd name="connsiteX37" fmla="*/ 1461135 w 3220402"/>
              <a:gd name="connsiteY37" fmla="*/ 1905 h 630571"/>
              <a:gd name="connsiteX38" fmla="*/ 1398270 w 3220402"/>
              <a:gd name="connsiteY38" fmla="*/ 1905 h 630571"/>
              <a:gd name="connsiteX39" fmla="*/ 1344930 w 3220402"/>
              <a:gd name="connsiteY39" fmla="*/ 38100 h 630571"/>
              <a:gd name="connsiteX40" fmla="*/ 1344930 w 3220402"/>
              <a:gd name="connsiteY40" fmla="*/ 480060 h 630571"/>
              <a:gd name="connsiteX41" fmla="*/ 1478280 w 3220402"/>
              <a:gd name="connsiteY41" fmla="*/ 630555 h 630571"/>
              <a:gd name="connsiteX42" fmla="*/ 1571625 w 3220402"/>
              <a:gd name="connsiteY42" fmla="*/ 618173 h 630571"/>
              <a:gd name="connsiteX43" fmla="*/ 1571625 w 3220402"/>
              <a:gd name="connsiteY43" fmla="*/ 527685 h 630571"/>
              <a:gd name="connsiteX44" fmla="*/ 1516380 w 3220402"/>
              <a:gd name="connsiteY44" fmla="*/ 535305 h 630571"/>
              <a:gd name="connsiteX45" fmla="*/ 1461135 w 3220402"/>
              <a:gd name="connsiteY45" fmla="*/ 461010 h 630571"/>
              <a:gd name="connsiteX46" fmla="*/ 1461135 w 3220402"/>
              <a:gd name="connsiteY46" fmla="*/ 255270 h 630571"/>
              <a:gd name="connsiteX47" fmla="*/ 1518285 w 3220402"/>
              <a:gd name="connsiteY47" fmla="*/ 255270 h 630571"/>
              <a:gd name="connsiteX48" fmla="*/ 1571625 w 3220402"/>
              <a:gd name="connsiteY48" fmla="*/ 219075 h 630571"/>
              <a:gd name="connsiteX49" fmla="*/ 1571625 w 3220402"/>
              <a:gd name="connsiteY49" fmla="*/ 163830 h 630571"/>
              <a:gd name="connsiteX50" fmla="*/ 1461135 w 3220402"/>
              <a:gd name="connsiteY50" fmla="*/ 163830 h 630571"/>
              <a:gd name="connsiteX51" fmla="*/ 1628775 w 3220402"/>
              <a:gd name="connsiteY51" fmla="*/ 415290 h 630571"/>
              <a:gd name="connsiteX52" fmla="*/ 1849755 w 3220402"/>
              <a:gd name="connsiteY52" fmla="*/ 630555 h 630571"/>
              <a:gd name="connsiteX53" fmla="*/ 2049780 w 3220402"/>
              <a:gd name="connsiteY53" fmla="*/ 596265 h 630571"/>
              <a:gd name="connsiteX54" fmla="*/ 2049780 w 3220402"/>
              <a:gd name="connsiteY54" fmla="*/ 179070 h 630571"/>
              <a:gd name="connsiteX55" fmla="*/ 1885950 w 3220402"/>
              <a:gd name="connsiteY55" fmla="*/ 154305 h 630571"/>
              <a:gd name="connsiteX56" fmla="*/ 1628775 w 3220402"/>
              <a:gd name="connsiteY56" fmla="*/ 415290 h 630571"/>
              <a:gd name="connsiteX57" fmla="*/ 1750695 w 3220402"/>
              <a:gd name="connsiteY57" fmla="*/ 403860 h 630571"/>
              <a:gd name="connsiteX58" fmla="*/ 1874520 w 3220402"/>
              <a:gd name="connsiteY58" fmla="*/ 245745 h 630571"/>
              <a:gd name="connsiteX59" fmla="*/ 1933575 w 3220402"/>
              <a:gd name="connsiteY59" fmla="*/ 252413 h 630571"/>
              <a:gd name="connsiteX60" fmla="*/ 1933575 w 3220402"/>
              <a:gd name="connsiteY60" fmla="*/ 527685 h 630571"/>
              <a:gd name="connsiteX61" fmla="*/ 1859280 w 3220402"/>
              <a:gd name="connsiteY61" fmla="*/ 539115 h 630571"/>
              <a:gd name="connsiteX62" fmla="*/ 1750695 w 3220402"/>
              <a:gd name="connsiteY62" fmla="*/ 403860 h 630571"/>
              <a:gd name="connsiteX63" fmla="*/ 2169795 w 3220402"/>
              <a:gd name="connsiteY63" fmla="*/ 621030 h 630571"/>
              <a:gd name="connsiteX64" fmla="*/ 2287905 w 3220402"/>
              <a:gd name="connsiteY64" fmla="*/ 621030 h 630571"/>
              <a:gd name="connsiteX65" fmla="*/ 2287905 w 3220402"/>
              <a:gd name="connsiteY65" fmla="*/ 342900 h 630571"/>
              <a:gd name="connsiteX66" fmla="*/ 2350770 w 3220402"/>
              <a:gd name="connsiteY66" fmla="*/ 255270 h 630571"/>
              <a:gd name="connsiteX67" fmla="*/ 2356485 w 3220402"/>
              <a:gd name="connsiteY67" fmla="*/ 255270 h 630571"/>
              <a:gd name="connsiteX68" fmla="*/ 2407920 w 3220402"/>
              <a:gd name="connsiteY68" fmla="*/ 219075 h 630571"/>
              <a:gd name="connsiteX69" fmla="*/ 2407920 w 3220402"/>
              <a:gd name="connsiteY69" fmla="*/ 163830 h 630571"/>
              <a:gd name="connsiteX70" fmla="*/ 2335530 w 3220402"/>
              <a:gd name="connsiteY70" fmla="*/ 163830 h 630571"/>
              <a:gd name="connsiteX71" fmla="*/ 2169795 w 3220402"/>
              <a:gd name="connsiteY71" fmla="*/ 342900 h 630571"/>
              <a:gd name="connsiteX72" fmla="*/ 2434590 w 3220402"/>
              <a:gd name="connsiteY72" fmla="*/ 396240 h 630571"/>
              <a:gd name="connsiteX73" fmla="*/ 2667000 w 3220402"/>
              <a:gd name="connsiteY73" fmla="*/ 630555 h 630571"/>
              <a:gd name="connsiteX74" fmla="*/ 2811780 w 3220402"/>
              <a:gd name="connsiteY74" fmla="*/ 605790 h 630571"/>
              <a:gd name="connsiteX75" fmla="*/ 2811780 w 3220402"/>
              <a:gd name="connsiteY75" fmla="*/ 516255 h 630571"/>
              <a:gd name="connsiteX76" fmla="*/ 2682240 w 3220402"/>
              <a:gd name="connsiteY76" fmla="*/ 539115 h 630571"/>
              <a:gd name="connsiteX77" fmla="*/ 2552700 w 3220402"/>
              <a:gd name="connsiteY77" fmla="*/ 411480 h 630571"/>
              <a:gd name="connsiteX78" fmla="*/ 2787015 w 3220402"/>
              <a:gd name="connsiteY78" fmla="*/ 411480 h 630571"/>
              <a:gd name="connsiteX79" fmla="*/ 2840355 w 3220402"/>
              <a:gd name="connsiteY79" fmla="*/ 375285 h 630571"/>
              <a:gd name="connsiteX80" fmla="*/ 2840355 w 3220402"/>
              <a:gd name="connsiteY80" fmla="*/ 358140 h 630571"/>
              <a:gd name="connsiteX81" fmla="*/ 2649855 w 3220402"/>
              <a:gd name="connsiteY81" fmla="*/ 154305 h 630571"/>
              <a:gd name="connsiteX82" fmla="*/ 2434590 w 3220402"/>
              <a:gd name="connsiteY82" fmla="*/ 396240 h 630571"/>
              <a:gd name="connsiteX83" fmla="*/ 2646045 w 3220402"/>
              <a:gd name="connsiteY83" fmla="*/ 241935 h 630571"/>
              <a:gd name="connsiteX84" fmla="*/ 2722245 w 3220402"/>
              <a:gd name="connsiteY84" fmla="*/ 333375 h 630571"/>
              <a:gd name="connsiteX85" fmla="*/ 2554605 w 3220402"/>
              <a:gd name="connsiteY85" fmla="*/ 333375 h 630571"/>
              <a:gd name="connsiteX86" fmla="*/ 2646045 w 3220402"/>
              <a:gd name="connsiteY86" fmla="*/ 241935 h 630571"/>
              <a:gd name="connsiteX87" fmla="*/ 2912745 w 3220402"/>
              <a:gd name="connsiteY87" fmla="*/ 300990 h 630571"/>
              <a:gd name="connsiteX88" fmla="*/ 3098483 w 3220402"/>
              <a:gd name="connsiteY88" fmla="*/ 491490 h 630571"/>
              <a:gd name="connsiteX89" fmla="*/ 3023235 w 3220402"/>
              <a:gd name="connsiteY89" fmla="*/ 539115 h 630571"/>
              <a:gd name="connsiteX90" fmla="*/ 2925128 w 3220402"/>
              <a:gd name="connsiteY90" fmla="*/ 525780 h 630571"/>
              <a:gd name="connsiteX91" fmla="*/ 2923223 w 3220402"/>
              <a:gd name="connsiteY91" fmla="*/ 621030 h 630571"/>
              <a:gd name="connsiteX92" fmla="*/ 3017520 w 3220402"/>
              <a:gd name="connsiteY92" fmla="*/ 630555 h 630571"/>
              <a:gd name="connsiteX93" fmla="*/ 3220403 w 3220402"/>
              <a:gd name="connsiteY93" fmla="*/ 480060 h 630571"/>
              <a:gd name="connsiteX94" fmla="*/ 3032760 w 3220402"/>
              <a:gd name="connsiteY94" fmla="*/ 289560 h 630571"/>
              <a:gd name="connsiteX95" fmla="*/ 3101340 w 3220402"/>
              <a:gd name="connsiteY95" fmla="*/ 243840 h 630571"/>
              <a:gd name="connsiteX96" fmla="*/ 3143250 w 3220402"/>
              <a:gd name="connsiteY96" fmla="*/ 244793 h 630571"/>
              <a:gd name="connsiteX97" fmla="*/ 3190875 w 3220402"/>
              <a:gd name="connsiteY97" fmla="*/ 194310 h 630571"/>
              <a:gd name="connsiteX98" fmla="*/ 3190875 w 3220402"/>
              <a:gd name="connsiteY98" fmla="*/ 161925 h 630571"/>
              <a:gd name="connsiteX99" fmla="*/ 3107055 w 3220402"/>
              <a:gd name="connsiteY99" fmla="*/ 154305 h 630571"/>
              <a:gd name="connsiteX100" fmla="*/ 2912745 w 3220402"/>
              <a:gd name="connsiteY100" fmla="*/ 300990 h 6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20402" h="630571">
                <a:moveTo>
                  <a:pt x="514350" y="300990"/>
                </a:moveTo>
                <a:cubicBezTo>
                  <a:pt x="514350" y="87630"/>
                  <a:pt x="394335" y="0"/>
                  <a:pt x="200025" y="0"/>
                </a:cubicBezTo>
                <a:cubicBezTo>
                  <a:pt x="139065" y="0"/>
                  <a:pt x="80010" y="0"/>
                  <a:pt x="49530" y="1905"/>
                </a:cubicBezTo>
                <a:cubicBezTo>
                  <a:pt x="19050" y="3810"/>
                  <a:pt x="0" y="7620"/>
                  <a:pt x="0" y="38100"/>
                </a:cubicBezTo>
                <a:lnTo>
                  <a:pt x="0" y="621030"/>
                </a:lnTo>
                <a:cubicBezTo>
                  <a:pt x="57584" y="627169"/>
                  <a:pt x="115445" y="630347"/>
                  <a:pt x="173355" y="630555"/>
                </a:cubicBezTo>
                <a:cubicBezTo>
                  <a:pt x="371475" y="630555"/>
                  <a:pt x="514350" y="514350"/>
                  <a:pt x="514350" y="300990"/>
                </a:cubicBezTo>
                <a:close/>
                <a:moveTo>
                  <a:pt x="386715" y="310515"/>
                </a:moveTo>
                <a:cubicBezTo>
                  <a:pt x="386715" y="447675"/>
                  <a:pt x="302895" y="529590"/>
                  <a:pt x="184785" y="529590"/>
                </a:cubicBezTo>
                <a:cubicBezTo>
                  <a:pt x="163102" y="529730"/>
                  <a:pt x="141443" y="528137"/>
                  <a:pt x="120015" y="524828"/>
                </a:cubicBezTo>
                <a:lnTo>
                  <a:pt x="120015" y="101918"/>
                </a:lnTo>
                <a:cubicBezTo>
                  <a:pt x="120015" y="101918"/>
                  <a:pt x="154305" y="99060"/>
                  <a:pt x="192405" y="99060"/>
                </a:cubicBezTo>
                <a:cubicBezTo>
                  <a:pt x="329565" y="99060"/>
                  <a:pt x="386715" y="173355"/>
                  <a:pt x="386715" y="310515"/>
                </a:cubicBezTo>
                <a:close/>
                <a:moveTo>
                  <a:pt x="579120" y="396240"/>
                </a:moveTo>
                <a:cubicBezTo>
                  <a:pt x="579120" y="552450"/>
                  <a:pt x="655320" y="630555"/>
                  <a:pt x="811530" y="630555"/>
                </a:cubicBezTo>
                <a:cubicBezTo>
                  <a:pt x="860879" y="630994"/>
                  <a:pt x="909914" y="622607"/>
                  <a:pt x="956310" y="605790"/>
                </a:cubicBezTo>
                <a:lnTo>
                  <a:pt x="956310" y="516255"/>
                </a:lnTo>
                <a:cubicBezTo>
                  <a:pt x="914619" y="530710"/>
                  <a:pt x="870890" y="538427"/>
                  <a:pt x="826770" y="539115"/>
                </a:cubicBezTo>
                <a:cubicBezTo>
                  <a:pt x="742950" y="539115"/>
                  <a:pt x="697230" y="495300"/>
                  <a:pt x="697230" y="411480"/>
                </a:cubicBezTo>
                <a:lnTo>
                  <a:pt x="931545" y="411480"/>
                </a:lnTo>
                <a:cubicBezTo>
                  <a:pt x="969645" y="411480"/>
                  <a:pt x="984885" y="401955"/>
                  <a:pt x="984885" y="375285"/>
                </a:cubicBezTo>
                <a:lnTo>
                  <a:pt x="984885" y="358140"/>
                </a:lnTo>
                <a:cubicBezTo>
                  <a:pt x="984885" y="243840"/>
                  <a:pt x="923925" y="154305"/>
                  <a:pt x="794385" y="154305"/>
                </a:cubicBezTo>
                <a:cubicBezTo>
                  <a:pt x="657225" y="154305"/>
                  <a:pt x="579120" y="259080"/>
                  <a:pt x="579120" y="396240"/>
                </a:cubicBezTo>
                <a:close/>
                <a:moveTo>
                  <a:pt x="790575" y="241935"/>
                </a:moveTo>
                <a:cubicBezTo>
                  <a:pt x="840105" y="241935"/>
                  <a:pt x="866775" y="276225"/>
                  <a:pt x="866775" y="333375"/>
                </a:cubicBezTo>
                <a:lnTo>
                  <a:pt x="699135" y="333375"/>
                </a:lnTo>
                <a:cubicBezTo>
                  <a:pt x="706755" y="276225"/>
                  <a:pt x="741045" y="241935"/>
                  <a:pt x="790575" y="241935"/>
                </a:cubicBezTo>
                <a:close/>
                <a:moveTo>
                  <a:pt x="1190625" y="1905"/>
                </a:moveTo>
                <a:lnTo>
                  <a:pt x="1125855" y="1905"/>
                </a:lnTo>
                <a:cubicBezTo>
                  <a:pt x="1087755" y="1905"/>
                  <a:pt x="1072515" y="11430"/>
                  <a:pt x="1072515" y="38100"/>
                </a:cubicBezTo>
                <a:lnTo>
                  <a:pt x="1072515" y="480060"/>
                </a:lnTo>
                <a:cubicBezTo>
                  <a:pt x="1072515" y="586740"/>
                  <a:pt x="1104900" y="630555"/>
                  <a:pt x="1192530" y="630555"/>
                </a:cubicBezTo>
                <a:cubicBezTo>
                  <a:pt x="1219029" y="630277"/>
                  <a:pt x="1245346" y="626105"/>
                  <a:pt x="1270635" y="618173"/>
                </a:cubicBezTo>
                <a:lnTo>
                  <a:pt x="1270635" y="531495"/>
                </a:lnTo>
                <a:cubicBezTo>
                  <a:pt x="1257557" y="534913"/>
                  <a:pt x="1244136" y="536830"/>
                  <a:pt x="1230630" y="537210"/>
                </a:cubicBezTo>
                <a:cubicBezTo>
                  <a:pt x="1206818" y="537210"/>
                  <a:pt x="1190625" y="525780"/>
                  <a:pt x="1190625" y="476250"/>
                </a:cubicBezTo>
                <a:close/>
                <a:moveTo>
                  <a:pt x="1461135" y="1905"/>
                </a:moveTo>
                <a:lnTo>
                  <a:pt x="1398270" y="1905"/>
                </a:lnTo>
                <a:cubicBezTo>
                  <a:pt x="1360170" y="1905"/>
                  <a:pt x="1344930" y="11430"/>
                  <a:pt x="1344930" y="38100"/>
                </a:cubicBezTo>
                <a:lnTo>
                  <a:pt x="1344930" y="480060"/>
                </a:lnTo>
                <a:cubicBezTo>
                  <a:pt x="1344930" y="586740"/>
                  <a:pt x="1379220" y="630555"/>
                  <a:pt x="1478280" y="630555"/>
                </a:cubicBezTo>
                <a:cubicBezTo>
                  <a:pt x="1509808" y="630669"/>
                  <a:pt x="1541212" y="626504"/>
                  <a:pt x="1571625" y="618173"/>
                </a:cubicBezTo>
                <a:lnTo>
                  <a:pt x="1571625" y="527685"/>
                </a:lnTo>
                <a:cubicBezTo>
                  <a:pt x="1553556" y="532282"/>
                  <a:pt x="1535020" y="534838"/>
                  <a:pt x="1516380" y="535305"/>
                </a:cubicBezTo>
                <a:cubicBezTo>
                  <a:pt x="1482090" y="535305"/>
                  <a:pt x="1461135" y="518160"/>
                  <a:pt x="1461135" y="461010"/>
                </a:cubicBezTo>
                <a:lnTo>
                  <a:pt x="1461135" y="255270"/>
                </a:lnTo>
                <a:lnTo>
                  <a:pt x="1518285" y="255270"/>
                </a:lnTo>
                <a:cubicBezTo>
                  <a:pt x="1556385" y="255270"/>
                  <a:pt x="1571625" y="245745"/>
                  <a:pt x="1571625" y="219075"/>
                </a:cubicBezTo>
                <a:lnTo>
                  <a:pt x="1571625" y="163830"/>
                </a:lnTo>
                <a:lnTo>
                  <a:pt x="1461135" y="163830"/>
                </a:lnTo>
                <a:close/>
                <a:moveTo>
                  <a:pt x="1628775" y="415290"/>
                </a:moveTo>
                <a:cubicBezTo>
                  <a:pt x="1628775" y="571500"/>
                  <a:pt x="1727835" y="630555"/>
                  <a:pt x="1849755" y="630555"/>
                </a:cubicBezTo>
                <a:cubicBezTo>
                  <a:pt x="1925955" y="630555"/>
                  <a:pt x="2004060" y="615315"/>
                  <a:pt x="2049780" y="596265"/>
                </a:cubicBezTo>
                <a:lnTo>
                  <a:pt x="2049780" y="179070"/>
                </a:lnTo>
                <a:cubicBezTo>
                  <a:pt x="1996602" y="163184"/>
                  <a:pt x="1941452" y="154848"/>
                  <a:pt x="1885950" y="154305"/>
                </a:cubicBezTo>
                <a:cubicBezTo>
                  <a:pt x="1725930" y="154305"/>
                  <a:pt x="1628775" y="259080"/>
                  <a:pt x="1628775" y="415290"/>
                </a:cubicBezTo>
                <a:close/>
                <a:moveTo>
                  <a:pt x="1750695" y="403860"/>
                </a:moveTo>
                <a:cubicBezTo>
                  <a:pt x="1750695" y="293370"/>
                  <a:pt x="1805940" y="245745"/>
                  <a:pt x="1874520" y="245745"/>
                </a:cubicBezTo>
                <a:cubicBezTo>
                  <a:pt x="1894399" y="245616"/>
                  <a:pt x="1914220" y="247855"/>
                  <a:pt x="1933575" y="252413"/>
                </a:cubicBezTo>
                <a:lnTo>
                  <a:pt x="1933575" y="527685"/>
                </a:lnTo>
                <a:cubicBezTo>
                  <a:pt x="1933575" y="527685"/>
                  <a:pt x="1908810" y="539115"/>
                  <a:pt x="1859280" y="539115"/>
                </a:cubicBezTo>
                <a:cubicBezTo>
                  <a:pt x="1783080" y="539115"/>
                  <a:pt x="1750695" y="487680"/>
                  <a:pt x="1750695" y="403860"/>
                </a:cubicBezTo>
                <a:close/>
                <a:moveTo>
                  <a:pt x="2169795" y="621030"/>
                </a:moveTo>
                <a:lnTo>
                  <a:pt x="2287905" y="621030"/>
                </a:lnTo>
                <a:lnTo>
                  <a:pt x="2287905" y="342900"/>
                </a:lnTo>
                <a:cubicBezTo>
                  <a:pt x="2287905" y="278130"/>
                  <a:pt x="2305050" y="255270"/>
                  <a:pt x="2350770" y="255270"/>
                </a:cubicBezTo>
                <a:lnTo>
                  <a:pt x="2356485" y="255270"/>
                </a:lnTo>
                <a:cubicBezTo>
                  <a:pt x="2390775" y="255270"/>
                  <a:pt x="2407920" y="249555"/>
                  <a:pt x="2407920" y="219075"/>
                </a:cubicBezTo>
                <a:lnTo>
                  <a:pt x="2407920" y="163830"/>
                </a:lnTo>
                <a:lnTo>
                  <a:pt x="2335530" y="163830"/>
                </a:lnTo>
                <a:cubicBezTo>
                  <a:pt x="2205990" y="163830"/>
                  <a:pt x="2169795" y="243840"/>
                  <a:pt x="2169795" y="342900"/>
                </a:cubicBezTo>
                <a:close/>
                <a:moveTo>
                  <a:pt x="2434590" y="396240"/>
                </a:moveTo>
                <a:cubicBezTo>
                  <a:pt x="2434590" y="552450"/>
                  <a:pt x="2510790" y="630555"/>
                  <a:pt x="2667000" y="630555"/>
                </a:cubicBezTo>
                <a:cubicBezTo>
                  <a:pt x="2716349" y="630994"/>
                  <a:pt x="2765384" y="622607"/>
                  <a:pt x="2811780" y="605790"/>
                </a:cubicBezTo>
                <a:lnTo>
                  <a:pt x="2811780" y="516255"/>
                </a:lnTo>
                <a:cubicBezTo>
                  <a:pt x="2770089" y="530710"/>
                  <a:pt x="2726360" y="538427"/>
                  <a:pt x="2682240" y="539115"/>
                </a:cubicBezTo>
                <a:cubicBezTo>
                  <a:pt x="2598420" y="539115"/>
                  <a:pt x="2552700" y="495300"/>
                  <a:pt x="2552700" y="411480"/>
                </a:cubicBezTo>
                <a:lnTo>
                  <a:pt x="2787015" y="411480"/>
                </a:lnTo>
                <a:cubicBezTo>
                  <a:pt x="2825115" y="411480"/>
                  <a:pt x="2840355" y="401955"/>
                  <a:pt x="2840355" y="375285"/>
                </a:cubicBezTo>
                <a:lnTo>
                  <a:pt x="2840355" y="358140"/>
                </a:lnTo>
                <a:cubicBezTo>
                  <a:pt x="2840355" y="243840"/>
                  <a:pt x="2779395" y="154305"/>
                  <a:pt x="2649855" y="154305"/>
                </a:cubicBezTo>
                <a:cubicBezTo>
                  <a:pt x="2512695" y="154305"/>
                  <a:pt x="2434590" y="259080"/>
                  <a:pt x="2434590" y="396240"/>
                </a:cubicBezTo>
                <a:close/>
                <a:moveTo>
                  <a:pt x="2646045" y="241935"/>
                </a:moveTo>
                <a:cubicBezTo>
                  <a:pt x="2695575" y="241935"/>
                  <a:pt x="2722245" y="276225"/>
                  <a:pt x="2722245" y="333375"/>
                </a:cubicBezTo>
                <a:lnTo>
                  <a:pt x="2554605" y="333375"/>
                </a:lnTo>
                <a:cubicBezTo>
                  <a:pt x="2562225" y="276225"/>
                  <a:pt x="2596515" y="241935"/>
                  <a:pt x="2646045" y="241935"/>
                </a:cubicBezTo>
                <a:close/>
                <a:moveTo>
                  <a:pt x="2912745" y="300990"/>
                </a:moveTo>
                <a:cubicBezTo>
                  <a:pt x="2912745" y="453390"/>
                  <a:pt x="3098483" y="411480"/>
                  <a:pt x="3098483" y="491490"/>
                </a:cubicBezTo>
                <a:cubicBezTo>
                  <a:pt x="3098483" y="521970"/>
                  <a:pt x="3068955" y="539115"/>
                  <a:pt x="3023235" y="539115"/>
                </a:cubicBezTo>
                <a:cubicBezTo>
                  <a:pt x="2990088" y="538948"/>
                  <a:pt x="2957113" y="534466"/>
                  <a:pt x="2925128" y="525780"/>
                </a:cubicBezTo>
                <a:lnTo>
                  <a:pt x="2923223" y="621030"/>
                </a:lnTo>
                <a:cubicBezTo>
                  <a:pt x="2954246" y="627417"/>
                  <a:pt x="2985850" y="630608"/>
                  <a:pt x="3017520" y="630555"/>
                </a:cubicBezTo>
                <a:cubicBezTo>
                  <a:pt x="3139440" y="630555"/>
                  <a:pt x="3220403" y="571500"/>
                  <a:pt x="3220403" y="480060"/>
                </a:cubicBezTo>
                <a:cubicBezTo>
                  <a:pt x="3220403" y="331470"/>
                  <a:pt x="3032760" y="361950"/>
                  <a:pt x="3032760" y="289560"/>
                </a:cubicBezTo>
                <a:cubicBezTo>
                  <a:pt x="3032760" y="259080"/>
                  <a:pt x="3059430" y="243840"/>
                  <a:pt x="3101340" y="243840"/>
                </a:cubicBezTo>
                <a:cubicBezTo>
                  <a:pt x="3116580" y="243840"/>
                  <a:pt x="3131820" y="244793"/>
                  <a:pt x="3143250" y="244793"/>
                </a:cubicBezTo>
                <a:cubicBezTo>
                  <a:pt x="3169920" y="244793"/>
                  <a:pt x="3190875" y="240030"/>
                  <a:pt x="3190875" y="194310"/>
                </a:cubicBezTo>
                <a:lnTo>
                  <a:pt x="3190875" y="161925"/>
                </a:lnTo>
                <a:cubicBezTo>
                  <a:pt x="3163177" y="157197"/>
                  <a:pt x="3135154" y="154649"/>
                  <a:pt x="3107055" y="154305"/>
                </a:cubicBezTo>
                <a:cubicBezTo>
                  <a:pt x="2977515" y="154305"/>
                  <a:pt x="2912745" y="220980"/>
                  <a:pt x="2912745" y="300990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ijdelijke aanduiding voor tekst 19">
            <a:extLst>
              <a:ext uri="{FF2B5EF4-FFF2-40B4-BE49-F238E27FC236}">
                <a16:creationId xmlns:a16="http://schemas.microsoft.com/office/drawing/2014/main" id="{677FE7C9-839D-4028-B235-B18675C36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376" y="5957967"/>
            <a:ext cx="2718034" cy="449882"/>
          </a:xfrm>
          <a:blipFill>
            <a:blip r:embed="rId2"/>
            <a:srcRect/>
            <a:stretch>
              <a:fillRect t="3345" b="1251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1868F21A-3410-BC48-6618-E7613284F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8443" y="4186540"/>
            <a:ext cx="4101720" cy="3693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23180CAE-D4DF-AA77-7E2A-CD72FB3456B5}"/>
              </a:ext>
            </a:extLst>
          </p:cNvPr>
          <p:cNvCxnSpPr>
            <a:cxnSpLocks/>
          </p:cNvCxnSpPr>
          <p:nvPr userDrawn="1"/>
        </p:nvCxnSpPr>
        <p:spPr>
          <a:xfrm>
            <a:off x="7356062" y="4013510"/>
            <a:ext cx="4104101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el 1">
            <a:extLst>
              <a:ext uri="{FF2B5EF4-FFF2-40B4-BE49-F238E27FC236}">
                <a16:creationId xmlns:a16="http://schemas.microsoft.com/office/drawing/2014/main" id="{58BDAFC3-F8CD-083E-7EA6-384A78EF3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8401" y="2666299"/>
            <a:ext cx="4101762" cy="1123064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5000"/>
              </a:lnSpc>
              <a:defRPr sz="36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AA94256A-58E4-30E2-0CBC-F1C43202CC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8443" y="5519142"/>
            <a:ext cx="4101720" cy="215444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Naam </a:t>
            </a:r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7E39281D-2222-98EE-AFC8-483D551AC8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58444" y="6095206"/>
            <a:ext cx="4101720" cy="215444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nl-NL" dirty="0"/>
              <a:t>XX Maand 20XX  -  Plaats</a:t>
            </a:r>
          </a:p>
        </p:txBody>
      </p:sp>
    </p:spTree>
    <p:extLst>
      <p:ext uri="{BB962C8B-B14F-4D97-AF65-F5344CB8AC3E}">
        <p14:creationId xmlns:p14="http://schemas.microsoft.com/office/powerpoint/2010/main" val="3014675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4634" userDrawn="1">
          <p15:clr>
            <a:srgbClr val="F26B43"/>
          </p15:clr>
        </p15:guide>
        <p15:guide id="6" pos="7219" userDrawn="1">
          <p15:clr>
            <a:srgbClr val="F26B43"/>
          </p15:clr>
        </p15:guide>
        <p15:guide id="7" orient="horz" pos="2387" userDrawn="1">
          <p15:clr>
            <a:srgbClr val="FBAE40"/>
          </p15:clr>
        </p15:guide>
        <p15:guide id="8" orient="horz" pos="2636" userDrawn="1">
          <p15:clr>
            <a:srgbClr val="FBAE40"/>
          </p15:clr>
        </p15:guide>
        <p15:guide id="9" orient="horz" pos="3475" userDrawn="1">
          <p15:clr>
            <a:srgbClr val="FBAE40"/>
          </p15:clr>
        </p15:guide>
        <p15:guide id="10" orient="horz" pos="383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Delt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96CAFC4-E857-4094-BA24-3AE4E4996D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49838"/>
          </a:xfrm>
          <a:solidFill>
            <a:schemeClr val="bg1">
              <a:lumMod val="95000"/>
            </a:schemeClr>
          </a:solidFill>
        </p:spPr>
        <p:txBody>
          <a:bodyPr lIns="7740000" tIns="0" rIns="756000" anchor="ctr" anchorCtr="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het beeld kader en ga naar de Tab “Invoegen”. Klik op de button “Afbeeldingen” en selecteer een beeld.</a:t>
            </a:r>
            <a:br>
              <a:rPr lang="nl-NL"/>
            </a:br>
            <a:r>
              <a:rPr lang="nl-NL"/>
              <a:t>Indien het beeld bovenop ligt, klik op de button “Opnieuw Instellen” bij de Tab “Start” of plaats het beeld “Naar achtergrond” via de Button “Schikken”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8CB19C-CE88-8FB2-2D60-83905E8B4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2775" y="5337175"/>
            <a:ext cx="9144000" cy="553998"/>
          </a:xfrm>
        </p:spPr>
        <p:txBody>
          <a:bodyPr anchor="b">
            <a:sp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16EF90E-F94F-380E-306A-6D5B3C2C09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82775" y="6129338"/>
            <a:ext cx="9144000" cy="215444"/>
          </a:xfrm>
        </p:spPr>
        <p:txBody>
          <a:bodyPr>
            <a:spAutoFit/>
          </a:bodyPr>
          <a:lstStyle>
            <a:lvl1pPr marL="0" indent="0" algn="l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Naam (vet)  -  XX Maand 20XX  -  Plaats 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B657EE99-57CA-EFC1-FFE0-D35BB569DF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1" y="-260"/>
            <a:ext cx="5482832" cy="5049178"/>
          </a:xfrm>
          <a:custGeom>
            <a:avLst/>
            <a:gdLst>
              <a:gd name="connsiteX0" fmla="*/ 0 w 5482832"/>
              <a:gd name="connsiteY0" fmla="*/ 0 h 5049178"/>
              <a:gd name="connsiteX1" fmla="*/ 4458310 w 5482832"/>
              <a:gd name="connsiteY1" fmla="*/ 0 h 5049178"/>
              <a:gd name="connsiteX2" fmla="*/ 4546215 w 5482832"/>
              <a:gd name="connsiteY2" fmla="*/ 92465 h 5049178"/>
              <a:gd name="connsiteX3" fmla="*/ 4659633 w 5482832"/>
              <a:gd name="connsiteY3" fmla="*/ 4834793 h 5049178"/>
              <a:gd name="connsiteX4" fmla="*/ 4465246 w 5482832"/>
              <a:gd name="connsiteY4" fmla="*/ 5049178 h 5049178"/>
              <a:gd name="connsiteX5" fmla="*/ 0 w 5482832"/>
              <a:gd name="connsiteY5" fmla="*/ 5049178 h 50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2832" h="5049178">
                <a:moveTo>
                  <a:pt x="0" y="0"/>
                </a:moveTo>
                <a:lnTo>
                  <a:pt x="4458310" y="0"/>
                </a:lnTo>
                <a:lnTo>
                  <a:pt x="4546215" y="92465"/>
                </a:lnTo>
                <a:cubicBezTo>
                  <a:pt x="5756012" y="1431462"/>
                  <a:pt x="5793819" y="3453130"/>
                  <a:pt x="4659633" y="4834793"/>
                </a:cubicBezTo>
                <a:lnTo>
                  <a:pt x="4465246" y="5049178"/>
                </a:lnTo>
                <a:lnTo>
                  <a:pt x="0" y="504917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80000"/>
                </a:schemeClr>
              </a:gs>
              <a:gs pos="100000">
                <a:schemeClr val="accent5">
                  <a:alpha val="15000"/>
                </a:schemeClr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CB7B13F9-882E-0D7F-F79E-77B90D227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82775" y="1716291"/>
            <a:ext cx="5220581" cy="1026542"/>
          </a:xfrm>
          <a:blipFill>
            <a:blip r:embed="rId2"/>
            <a:srcRect/>
            <a:stretch>
              <a:fillRect t="202" b="202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5" name="Tijdelijke aanduiding voor tekst 19">
            <a:extLst>
              <a:ext uri="{FF2B5EF4-FFF2-40B4-BE49-F238E27FC236}">
                <a16:creationId xmlns:a16="http://schemas.microsoft.com/office/drawing/2014/main" id="{677FE7C9-839D-4028-B235-B18675C36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2776" y="4418042"/>
            <a:ext cx="2421276" cy="400763"/>
          </a:xfrm>
          <a:blipFill>
            <a:blip r:embed="rId3"/>
            <a:srcRect/>
            <a:stretch>
              <a:fillRect t="3345" b="1251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7194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81" userDrawn="1">
          <p15:clr>
            <a:srgbClr val="F26B43"/>
          </p15:clr>
        </p15:guide>
        <p15:guide id="4" pos="1186" userDrawn="1">
          <p15:clr>
            <a:srgbClr val="F26B43"/>
          </p15:clr>
        </p15:guide>
        <p15:guide id="5" orient="horz" pos="3362" userDrawn="1">
          <p15:clr>
            <a:srgbClr val="FBAE40"/>
          </p15:clr>
        </p15:guide>
        <p15:guide id="6" orient="horz" pos="3861" userDrawn="1">
          <p15:clr>
            <a:srgbClr val="FBAE40"/>
          </p15:clr>
        </p15:guide>
        <p15:guide id="7" pos="694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t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C96CAFC4-E857-4094-BA24-3AE4E4996D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345238"/>
          </a:xfrm>
          <a:solidFill>
            <a:schemeClr val="bg1">
              <a:lumMod val="95000"/>
            </a:schemeClr>
          </a:solidFill>
        </p:spPr>
        <p:txBody>
          <a:bodyPr lIns="7704000" tIns="0" rIns="756000" bIns="1944000" anchor="ctr" anchorCtr="0">
            <a:noAutofit/>
          </a:bodyPr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/>
              <a:t>Klik op het icoon en selecteer een beeld.</a:t>
            </a:r>
            <a:br>
              <a:rPr lang="nl-NL"/>
            </a:br>
            <a:r>
              <a:rPr lang="nl-NL"/>
              <a:t>Indien het beeld bovenop ligt, klik op de button “Opnieuw Instellen” bij de Tab “Start” of plaats het beeld “Naar achtergrond” via de Button “Schikken”</a:t>
            </a:r>
            <a:endParaRPr lang="nl-NL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0A973D85-AD06-E8C4-D242-3D4D0BBC16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"/>
            <a:ext cx="5483401" cy="6345237"/>
          </a:xfrm>
          <a:custGeom>
            <a:avLst/>
            <a:gdLst>
              <a:gd name="connsiteX0" fmla="*/ 0 w 5483401"/>
              <a:gd name="connsiteY0" fmla="*/ 0 h 6345237"/>
              <a:gd name="connsiteX1" fmla="*/ 3944844 w 5483401"/>
              <a:gd name="connsiteY1" fmla="*/ 0 h 6345237"/>
              <a:gd name="connsiteX2" fmla="*/ 3992483 w 5483401"/>
              <a:gd name="connsiteY2" fmla="*/ 36896 h 6345237"/>
              <a:gd name="connsiteX3" fmla="*/ 4299478 w 5483401"/>
              <a:gd name="connsiteY3" fmla="*/ 314378 h 6345237"/>
              <a:gd name="connsiteX4" fmla="*/ 4299478 w 5483401"/>
              <a:gd name="connsiteY4" fmla="*/ 6030861 h 6345237"/>
              <a:gd name="connsiteX5" fmla="*/ 4024628 w 5483401"/>
              <a:gd name="connsiteY5" fmla="*/ 6281850 h 6345237"/>
              <a:gd name="connsiteX6" fmla="*/ 3941117 w 5483401"/>
              <a:gd name="connsiteY6" fmla="*/ 6345237 h 6345237"/>
              <a:gd name="connsiteX7" fmla="*/ 1 w 5483401"/>
              <a:gd name="connsiteY7" fmla="*/ 6345237 h 634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83401" h="6345237">
                <a:moveTo>
                  <a:pt x="0" y="0"/>
                </a:moveTo>
                <a:lnTo>
                  <a:pt x="3944844" y="0"/>
                </a:lnTo>
                <a:lnTo>
                  <a:pt x="3992483" y="36896"/>
                </a:lnTo>
                <a:cubicBezTo>
                  <a:pt x="4098326" y="123224"/>
                  <a:pt x="4200818" y="215717"/>
                  <a:pt x="4299478" y="314378"/>
                </a:cubicBezTo>
                <a:cubicBezTo>
                  <a:pt x="5878042" y="1892942"/>
                  <a:pt x="5878042" y="4452298"/>
                  <a:pt x="4299478" y="6030861"/>
                </a:cubicBezTo>
                <a:cubicBezTo>
                  <a:pt x="4210838" y="6119501"/>
                  <a:pt x="4119106" y="6203164"/>
                  <a:pt x="4024628" y="6281850"/>
                </a:cubicBezTo>
                <a:lnTo>
                  <a:pt x="3941117" y="6345237"/>
                </a:lnTo>
                <a:lnTo>
                  <a:pt x="1" y="6345237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tx2">
                  <a:alpha val="10000"/>
                </a:schemeClr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8" name="Vrije vorm: vorm 5">
            <a:extLst>
              <a:ext uri="{FF2B5EF4-FFF2-40B4-BE49-F238E27FC236}">
                <a16:creationId xmlns:a16="http://schemas.microsoft.com/office/drawing/2014/main" id="{7E8C6F3C-D35B-6A18-1C6C-BBA4F57658B9}"/>
              </a:ext>
            </a:extLst>
          </p:cNvPr>
          <p:cNvSpPr/>
          <p:nvPr userDrawn="1"/>
        </p:nvSpPr>
        <p:spPr>
          <a:xfrm>
            <a:off x="1882775" y="1716291"/>
            <a:ext cx="5220581" cy="1022221"/>
          </a:xfrm>
          <a:custGeom>
            <a:avLst/>
            <a:gdLst>
              <a:gd name="connsiteX0" fmla="*/ 514350 w 3220402"/>
              <a:gd name="connsiteY0" fmla="*/ 300990 h 630571"/>
              <a:gd name="connsiteX1" fmla="*/ 200025 w 3220402"/>
              <a:gd name="connsiteY1" fmla="*/ 0 h 630571"/>
              <a:gd name="connsiteX2" fmla="*/ 49530 w 3220402"/>
              <a:gd name="connsiteY2" fmla="*/ 1905 h 630571"/>
              <a:gd name="connsiteX3" fmla="*/ 0 w 3220402"/>
              <a:gd name="connsiteY3" fmla="*/ 38100 h 630571"/>
              <a:gd name="connsiteX4" fmla="*/ 0 w 3220402"/>
              <a:gd name="connsiteY4" fmla="*/ 621030 h 630571"/>
              <a:gd name="connsiteX5" fmla="*/ 173355 w 3220402"/>
              <a:gd name="connsiteY5" fmla="*/ 630555 h 630571"/>
              <a:gd name="connsiteX6" fmla="*/ 514350 w 3220402"/>
              <a:gd name="connsiteY6" fmla="*/ 300990 h 630571"/>
              <a:gd name="connsiteX7" fmla="*/ 386715 w 3220402"/>
              <a:gd name="connsiteY7" fmla="*/ 310515 h 630571"/>
              <a:gd name="connsiteX8" fmla="*/ 184785 w 3220402"/>
              <a:gd name="connsiteY8" fmla="*/ 529590 h 630571"/>
              <a:gd name="connsiteX9" fmla="*/ 120015 w 3220402"/>
              <a:gd name="connsiteY9" fmla="*/ 524828 h 630571"/>
              <a:gd name="connsiteX10" fmla="*/ 120015 w 3220402"/>
              <a:gd name="connsiteY10" fmla="*/ 101918 h 630571"/>
              <a:gd name="connsiteX11" fmla="*/ 192405 w 3220402"/>
              <a:gd name="connsiteY11" fmla="*/ 99060 h 630571"/>
              <a:gd name="connsiteX12" fmla="*/ 386715 w 3220402"/>
              <a:gd name="connsiteY12" fmla="*/ 310515 h 630571"/>
              <a:gd name="connsiteX13" fmla="*/ 579120 w 3220402"/>
              <a:gd name="connsiteY13" fmla="*/ 396240 h 630571"/>
              <a:gd name="connsiteX14" fmla="*/ 811530 w 3220402"/>
              <a:gd name="connsiteY14" fmla="*/ 630555 h 630571"/>
              <a:gd name="connsiteX15" fmla="*/ 956310 w 3220402"/>
              <a:gd name="connsiteY15" fmla="*/ 605790 h 630571"/>
              <a:gd name="connsiteX16" fmla="*/ 956310 w 3220402"/>
              <a:gd name="connsiteY16" fmla="*/ 516255 h 630571"/>
              <a:gd name="connsiteX17" fmla="*/ 826770 w 3220402"/>
              <a:gd name="connsiteY17" fmla="*/ 539115 h 630571"/>
              <a:gd name="connsiteX18" fmla="*/ 697230 w 3220402"/>
              <a:gd name="connsiteY18" fmla="*/ 411480 h 630571"/>
              <a:gd name="connsiteX19" fmla="*/ 931545 w 3220402"/>
              <a:gd name="connsiteY19" fmla="*/ 411480 h 630571"/>
              <a:gd name="connsiteX20" fmla="*/ 984885 w 3220402"/>
              <a:gd name="connsiteY20" fmla="*/ 375285 h 630571"/>
              <a:gd name="connsiteX21" fmla="*/ 984885 w 3220402"/>
              <a:gd name="connsiteY21" fmla="*/ 358140 h 630571"/>
              <a:gd name="connsiteX22" fmla="*/ 794385 w 3220402"/>
              <a:gd name="connsiteY22" fmla="*/ 154305 h 630571"/>
              <a:gd name="connsiteX23" fmla="*/ 579120 w 3220402"/>
              <a:gd name="connsiteY23" fmla="*/ 396240 h 630571"/>
              <a:gd name="connsiteX24" fmla="*/ 790575 w 3220402"/>
              <a:gd name="connsiteY24" fmla="*/ 241935 h 630571"/>
              <a:gd name="connsiteX25" fmla="*/ 866775 w 3220402"/>
              <a:gd name="connsiteY25" fmla="*/ 333375 h 630571"/>
              <a:gd name="connsiteX26" fmla="*/ 699135 w 3220402"/>
              <a:gd name="connsiteY26" fmla="*/ 333375 h 630571"/>
              <a:gd name="connsiteX27" fmla="*/ 790575 w 3220402"/>
              <a:gd name="connsiteY27" fmla="*/ 241935 h 630571"/>
              <a:gd name="connsiteX28" fmla="*/ 1190625 w 3220402"/>
              <a:gd name="connsiteY28" fmla="*/ 1905 h 630571"/>
              <a:gd name="connsiteX29" fmla="*/ 1125855 w 3220402"/>
              <a:gd name="connsiteY29" fmla="*/ 1905 h 630571"/>
              <a:gd name="connsiteX30" fmla="*/ 1072515 w 3220402"/>
              <a:gd name="connsiteY30" fmla="*/ 38100 h 630571"/>
              <a:gd name="connsiteX31" fmla="*/ 1072515 w 3220402"/>
              <a:gd name="connsiteY31" fmla="*/ 480060 h 630571"/>
              <a:gd name="connsiteX32" fmla="*/ 1192530 w 3220402"/>
              <a:gd name="connsiteY32" fmla="*/ 630555 h 630571"/>
              <a:gd name="connsiteX33" fmla="*/ 1270635 w 3220402"/>
              <a:gd name="connsiteY33" fmla="*/ 618173 h 630571"/>
              <a:gd name="connsiteX34" fmla="*/ 1270635 w 3220402"/>
              <a:gd name="connsiteY34" fmla="*/ 531495 h 630571"/>
              <a:gd name="connsiteX35" fmla="*/ 1230630 w 3220402"/>
              <a:gd name="connsiteY35" fmla="*/ 537210 h 630571"/>
              <a:gd name="connsiteX36" fmla="*/ 1190625 w 3220402"/>
              <a:gd name="connsiteY36" fmla="*/ 476250 h 630571"/>
              <a:gd name="connsiteX37" fmla="*/ 1461135 w 3220402"/>
              <a:gd name="connsiteY37" fmla="*/ 1905 h 630571"/>
              <a:gd name="connsiteX38" fmla="*/ 1398270 w 3220402"/>
              <a:gd name="connsiteY38" fmla="*/ 1905 h 630571"/>
              <a:gd name="connsiteX39" fmla="*/ 1344930 w 3220402"/>
              <a:gd name="connsiteY39" fmla="*/ 38100 h 630571"/>
              <a:gd name="connsiteX40" fmla="*/ 1344930 w 3220402"/>
              <a:gd name="connsiteY40" fmla="*/ 480060 h 630571"/>
              <a:gd name="connsiteX41" fmla="*/ 1478280 w 3220402"/>
              <a:gd name="connsiteY41" fmla="*/ 630555 h 630571"/>
              <a:gd name="connsiteX42" fmla="*/ 1571625 w 3220402"/>
              <a:gd name="connsiteY42" fmla="*/ 618173 h 630571"/>
              <a:gd name="connsiteX43" fmla="*/ 1571625 w 3220402"/>
              <a:gd name="connsiteY43" fmla="*/ 527685 h 630571"/>
              <a:gd name="connsiteX44" fmla="*/ 1516380 w 3220402"/>
              <a:gd name="connsiteY44" fmla="*/ 535305 h 630571"/>
              <a:gd name="connsiteX45" fmla="*/ 1461135 w 3220402"/>
              <a:gd name="connsiteY45" fmla="*/ 461010 h 630571"/>
              <a:gd name="connsiteX46" fmla="*/ 1461135 w 3220402"/>
              <a:gd name="connsiteY46" fmla="*/ 255270 h 630571"/>
              <a:gd name="connsiteX47" fmla="*/ 1518285 w 3220402"/>
              <a:gd name="connsiteY47" fmla="*/ 255270 h 630571"/>
              <a:gd name="connsiteX48" fmla="*/ 1571625 w 3220402"/>
              <a:gd name="connsiteY48" fmla="*/ 219075 h 630571"/>
              <a:gd name="connsiteX49" fmla="*/ 1571625 w 3220402"/>
              <a:gd name="connsiteY49" fmla="*/ 163830 h 630571"/>
              <a:gd name="connsiteX50" fmla="*/ 1461135 w 3220402"/>
              <a:gd name="connsiteY50" fmla="*/ 163830 h 630571"/>
              <a:gd name="connsiteX51" fmla="*/ 1628775 w 3220402"/>
              <a:gd name="connsiteY51" fmla="*/ 415290 h 630571"/>
              <a:gd name="connsiteX52" fmla="*/ 1849755 w 3220402"/>
              <a:gd name="connsiteY52" fmla="*/ 630555 h 630571"/>
              <a:gd name="connsiteX53" fmla="*/ 2049780 w 3220402"/>
              <a:gd name="connsiteY53" fmla="*/ 596265 h 630571"/>
              <a:gd name="connsiteX54" fmla="*/ 2049780 w 3220402"/>
              <a:gd name="connsiteY54" fmla="*/ 179070 h 630571"/>
              <a:gd name="connsiteX55" fmla="*/ 1885950 w 3220402"/>
              <a:gd name="connsiteY55" fmla="*/ 154305 h 630571"/>
              <a:gd name="connsiteX56" fmla="*/ 1628775 w 3220402"/>
              <a:gd name="connsiteY56" fmla="*/ 415290 h 630571"/>
              <a:gd name="connsiteX57" fmla="*/ 1750695 w 3220402"/>
              <a:gd name="connsiteY57" fmla="*/ 403860 h 630571"/>
              <a:gd name="connsiteX58" fmla="*/ 1874520 w 3220402"/>
              <a:gd name="connsiteY58" fmla="*/ 245745 h 630571"/>
              <a:gd name="connsiteX59" fmla="*/ 1933575 w 3220402"/>
              <a:gd name="connsiteY59" fmla="*/ 252413 h 630571"/>
              <a:gd name="connsiteX60" fmla="*/ 1933575 w 3220402"/>
              <a:gd name="connsiteY60" fmla="*/ 527685 h 630571"/>
              <a:gd name="connsiteX61" fmla="*/ 1859280 w 3220402"/>
              <a:gd name="connsiteY61" fmla="*/ 539115 h 630571"/>
              <a:gd name="connsiteX62" fmla="*/ 1750695 w 3220402"/>
              <a:gd name="connsiteY62" fmla="*/ 403860 h 630571"/>
              <a:gd name="connsiteX63" fmla="*/ 2169795 w 3220402"/>
              <a:gd name="connsiteY63" fmla="*/ 621030 h 630571"/>
              <a:gd name="connsiteX64" fmla="*/ 2287905 w 3220402"/>
              <a:gd name="connsiteY64" fmla="*/ 621030 h 630571"/>
              <a:gd name="connsiteX65" fmla="*/ 2287905 w 3220402"/>
              <a:gd name="connsiteY65" fmla="*/ 342900 h 630571"/>
              <a:gd name="connsiteX66" fmla="*/ 2350770 w 3220402"/>
              <a:gd name="connsiteY66" fmla="*/ 255270 h 630571"/>
              <a:gd name="connsiteX67" fmla="*/ 2356485 w 3220402"/>
              <a:gd name="connsiteY67" fmla="*/ 255270 h 630571"/>
              <a:gd name="connsiteX68" fmla="*/ 2407920 w 3220402"/>
              <a:gd name="connsiteY68" fmla="*/ 219075 h 630571"/>
              <a:gd name="connsiteX69" fmla="*/ 2407920 w 3220402"/>
              <a:gd name="connsiteY69" fmla="*/ 163830 h 630571"/>
              <a:gd name="connsiteX70" fmla="*/ 2335530 w 3220402"/>
              <a:gd name="connsiteY70" fmla="*/ 163830 h 630571"/>
              <a:gd name="connsiteX71" fmla="*/ 2169795 w 3220402"/>
              <a:gd name="connsiteY71" fmla="*/ 342900 h 630571"/>
              <a:gd name="connsiteX72" fmla="*/ 2434590 w 3220402"/>
              <a:gd name="connsiteY72" fmla="*/ 396240 h 630571"/>
              <a:gd name="connsiteX73" fmla="*/ 2667000 w 3220402"/>
              <a:gd name="connsiteY73" fmla="*/ 630555 h 630571"/>
              <a:gd name="connsiteX74" fmla="*/ 2811780 w 3220402"/>
              <a:gd name="connsiteY74" fmla="*/ 605790 h 630571"/>
              <a:gd name="connsiteX75" fmla="*/ 2811780 w 3220402"/>
              <a:gd name="connsiteY75" fmla="*/ 516255 h 630571"/>
              <a:gd name="connsiteX76" fmla="*/ 2682240 w 3220402"/>
              <a:gd name="connsiteY76" fmla="*/ 539115 h 630571"/>
              <a:gd name="connsiteX77" fmla="*/ 2552700 w 3220402"/>
              <a:gd name="connsiteY77" fmla="*/ 411480 h 630571"/>
              <a:gd name="connsiteX78" fmla="*/ 2787015 w 3220402"/>
              <a:gd name="connsiteY78" fmla="*/ 411480 h 630571"/>
              <a:gd name="connsiteX79" fmla="*/ 2840355 w 3220402"/>
              <a:gd name="connsiteY79" fmla="*/ 375285 h 630571"/>
              <a:gd name="connsiteX80" fmla="*/ 2840355 w 3220402"/>
              <a:gd name="connsiteY80" fmla="*/ 358140 h 630571"/>
              <a:gd name="connsiteX81" fmla="*/ 2649855 w 3220402"/>
              <a:gd name="connsiteY81" fmla="*/ 154305 h 630571"/>
              <a:gd name="connsiteX82" fmla="*/ 2434590 w 3220402"/>
              <a:gd name="connsiteY82" fmla="*/ 396240 h 630571"/>
              <a:gd name="connsiteX83" fmla="*/ 2646045 w 3220402"/>
              <a:gd name="connsiteY83" fmla="*/ 241935 h 630571"/>
              <a:gd name="connsiteX84" fmla="*/ 2722245 w 3220402"/>
              <a:gd name="connsiteY84" fmla="*/ 333375 h 630571"/>
              <a:gd name="connsiteX85" fmla="*/ 2554605 w 3220402"/>
              <a:gd name="connsiteY85" fmla="*/ 333375 h 630571"/>
              <a:gd name="connsiteX86" fmla="*/ 2646045 w 3220402"/>
              <a:gd name="connsiteY86" fmla="*/ 241935 h 630571"/>
              <a:gd name="connsiteX87" fmla="*/ 2912745 w 3220402"/>
              <a:gd name="connsiteY87" fmla="*/ 300990 h 630571"/>
              <a:gd name="connsiteX88" fmla="*/ 3098483 w 3220402"/>
              <a:gd name="connsiteY88" fmla="*/ 491490 h 630571"/>
              <a:gd name="connsiteX89" fmla="*/ 3023235 w 3220402"/>
              <a:gd name="connsiteY89" fmla="*/ 539115 h 630571"/>
              <a:gd name="connsiteX90" fmla="*/ 2925128 w 3220402"/>
              <a:gd name="connsiteY90" fmla="*/ 525780 h 630571"/>
              <a:gd name="connsiteX91" fmla="*/ 2923223 w 3220402"/>
              <a:gd name="connsiteY91" fmla="*/ 621030 h 630571"/>
              <a:gd name="connsiteX92" fmla="*/ 3017520 w 3220402"/>
              <a:gd name="connsiteY92" fmla="*/ 630555 h 630571"/>
              <a:gd name="connsiteX93" fmla="*/ 3220403 w 3220402"/>
              <a:gd name="connsiteY93" fmla="*/ 480060 h 630571"/>
              <a:gd name="connsiteX94" fmla="*/ 3032760 w 3220402"/>
              <a:gd name="connsiteY94" fmla="*/ 289560 h 630571"/>
              <a:gd name="connsiteX95" fmla="*/ 3101340 w 3220402"/>
              <a:gd name="connsiteY95" fmla="*/ 243840 h 630571"/>
              <a:gd name="connsiteX96" fmla="*/ 3143250 w 3220402"/>
              <a:gd name="connsiteY96" fmla="*/ 244793 h 630571"/>
              <a:gd name="connsiteX97" fmla="*/ 3190875 w 3220402"/>
              <a:gd name="connsiteY97" fmla="*/ 194310 h 630571"/>
              <a:gd name="connsiteX98" fmla="*/ 3190875 w 3220402"/>
              <a:gd name="connsiteY98" fmla="*/ 161925 h 630571"/>
              <a:gd name="connsiteX99" fmla="*/ 3107055 w 3220402"/>
              <a:gd name="connsiteY99" fmla="*/ 154305 h 630571"/>
              <a:gd name="connsiteX100" fmla="*/ 2912745 w 3220402"/>
              <a:gd name="connsiteY100" fmla="*/ 300990 h 6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20402" h="630571">
                <a:moveTo>
                  <a:pt x="514350" y="300990"/>
                </a:moveTo>
                <a:cubicBezTo>
                  <a:pt x="514350" y="87630"/>
                  <a:pt x="394335" y="0"/>
                  <a:pt x="200025" y="0"/>
                </a:cubicBezTo>
                <a:cubicBezTo>
                  <a:pt x="139065" y="0"/>
                  <a:pt x="80010" y="0"/>
                  <a:pt x="49530" y="1905"/>
                </a:cubicBezTo>
                <a:cubicBezTo>
                  <a:pt x="19050" y="3810"/>
                  <a:pt x="0" y="7620"/>
                  <a:pt x="0" y="38100"/>
                </a:cubicBezTo>
                <a:lnTo>
                  <a:pt x="0" y="621030"/>
                </a:lnTo>
                <a:cubicBezTo>
                  <a:pt x="57584" y="627169"/>
                  <a:pt x="115445" y="630347"/>
                  <a:pt x="173355" y="630555"/>
                </a:cubicBezTo>
                <a:cubicBezTo>
                  <a:pt x="371475" y="630555"/>
                  <a:pt x="514350" y="514350"/>
                  <a:pt x="514350" y="300990"/>
                </a:cubicBezTo>
                <a:close/>
                <a:moveTo>
                  <a:pt x="386715" y="310515"/>
                </a:moveTo>
                <a:cubicBezTo>
                  <a:pt x="386715" y="447675"/>
                  <a:pt x="302895" y="529590"/>
                  <a:pt x="184785" y="529590"/>
                </a:cubicBezTo>
                <a:cubicBezTo>
                  <a:pt x="163102" y="529730"/>
                  <a:pt x="141443" y="528137"/>
                  <a:pt x="120015" y="524828"/>
                </a:cubicBezTo>
                <a:lnTo>
                  <a:pt x="120015" y="101918"/>
                </a:lnTo>
                <a:cubicBezTo>
                  <a:pt x="120015" y="101918"/>
                  <a:pt x="154305" y="99060"/>
                  <a:pt x="192405" y="99060"/>
                </a:cubicBezTo>
                <a:cubicBezTo>
                  <a:pt x="329565" y="99060"/>
                  <a:pt x="386715" y="173355"/>
                  <a:pt x="386715" y="310515"/>
                </a:cubicBezTo>
                <a:close/>
                <a:moveTo>
                  <a:pt x="579120" y="396240"/>
                </a:moveTo>
                <a:cubicBezTo>
                  <a:pt x="579120" y="552450"/>
                  <a:pt x="655320" y="630555"/>
                  <a:pt x="811530" y="630555"/>
                </a:cubicBezTo>
                <a:cubicBezTo>
                  <a:pt x="860879" y="630994"/>
                  <a:pt x="909914" y="622607"/>
                  <a:pt x="956310" y="605790"/>
                </a:cubicBezTo>
                <a:lnTo>
                  <a:pt x="956310" y="516255"/>
                </a:lnTo>
                <a:cubicBezTo>
                  <a:pt x="914619" y="530710"/>
                  <a:pt x="870890" y="538427"/>
                  <a:pt x="826770" y="539115"/>
                </a:cubicBezTo>
                <a:cubicBezTo>
                  <a:pt x="742950" y="539115"/>
                  <a:pt x="697230" y="495300"/>
                  <a:pt x="697230" y="411480"/>
                </a:cubicBezTo>
                <a:lnTo>
                  <a:pt x="931545" y="411480"/>
                </a:lnTo>
                <a:cubicBezTo>
                  <a:pt x="969645" y="411480"/>
                  <a:pt x="984885" y="401955"/>
                  <a:pt x="984885" y="375285"/>
                </a:cubicBezTo>
                <a:lnTo>
                  <a:pt x="984885" y="358140"/>
                </a:lnTo>
                <a:cubicBezTo>
                  <a:pt x="984885" y="243840"/>
                  <a:pt x="923925" y="154305"/>
                  <a:pt x="794385" y="154305"/>
                </a:cubicBezTo>
                <a:cubicBezTo>
                  <a:pt x="657225" y="154305"/>
                  <a:pt x="579120" y="259080"/>
                  <a:pt x="579120" y="396240"/>
                </a:cubicBezTo>
                <a:close/>
                <a:moveTo>
                  <a:pt x="790575" y="241935"/>
                </a:moveTo>
                <a:cubicBezTo>
                  <a:pt x="840105" y="241935"/>
                  <a:pt x="866775" y="276225"/>
                  <a:pt x="866775" y="333375"/>
                </a:cubicBezTo>
                <a:lnTo>
                  <a:pt x="699135" y="333375"/>
                </a:lnTo>
                <a:cubicBezTo>
                  <a:pt x="706755" y="276225"/>
                  <a:pt x="741045" y="241935"/>
                  <a:pt x="790575" y="241935"/>
                </a:cubicBezTo>
                <a:close/>
                <a:moveTo>
                  <a:pt x="1190625" y="1905"/>
                </a:moveTo>
                <a:lnTo>
                  <a:pt x="1125855" y="1905"/>
                </a:lnTo>
                <a:cubicBezTo>
                  <a:pt x="1087755" y="1905"/>
                  <a:pt x="1072515" y="11430"/>
                  <a:pt x="1072515" y="38100"/>
                </a:cubicBezTo>
                <a:lnTo>
                  <a:pt x="1072515" y="480060"/>
                </a:lnTo>
                <a:cubicBezTo>
                  <a:pt x="1072515" y="586740"/>
                  <a:pt x="1104900" y="630555"/>
                  <a:pt x="1192530" y="630555"/>
                </a:cubicBezTo>
                <a:cubicBezTo>
                  <a:pt x="1219029" y="630277"/>
                  <a:pt x="1245346" y="626105"/>
                  <a:pt x="1270635" y="618173"/>
                </a:cubicBezTo>
                <a:lnTo>
                  <a:pt x="1270635" y="531495"/>
                </a:lnTo>
                <a:cubicBezTo>
                  <a:pt x="1257557" y="534913"/>
                  <a:pt x="1244136" y="536830"/>
                  <a:pt x="1230630" y="537210"/>
                </a:cubicBezTo>
                <a:cubicBezTo>
                  <a:pt x="1206818" y="537210"/>
                  <a:pt x="1190625" y="525780"/>
                  <a:pt x="1190625" y="476250"/>
                </a:cubicBezTo>
                <a:close/>
                <a:moveTo>
                  <a:pt x="1461135" y="1905"/>
                </a:moveTo>
                <a:lnTo>
                  <a:pt x="1398270" y="1905"/>
                </a:lnTo>
                <a:cubicBezTo>
                  <a:pt x="1360170" y="1905"/>
                  <a:pt x="1344930" y="11430"/>
                  <a:pt x="1344930" y="38100"/>
                </a:cubicBezTo>
                <a:lnTo>
                  <a:pt x="1344930" y="480060"/>
                </a:lnTo>
                <a:cubicBezTo>
                  <a:pt x="1344930" y="586740"/>
                  <a:pt x="1379220" y="630555"/>
                  <a:pt x="1478280" y="630555"/>
                </a:cubicBezTo>
                <a:cubicBezTo>
                  <a:pt x="1509808" y="630669"/>
                  <a:pt x="1541212" y="626504"/>
                  <a:pt x="1571625" y="618173"/>
                </a:cubicBezTo>
                <a:lnTo>
                  <a:pt x="1571625" y="527685"/>
                </a:lnTo>
                <a:cubicBezTo>
                  <a:pt x="1553556" y="532282"/>
                  <a:pt x="1535020" y="534838"/>
                  <a:pt x="1516380" y="535305"/>
                </a:cubicBezTo>
                <a:cubicBezTo>
                  <a:pt x="1482090" y="535305"/>
                  <a:pt x="1461135" y="518160"/>
                  <a:pt x="1461135" y="461010"/>
                </a:cubicBezTo>
                <a:lnTo>
                  <a:pt x="1461135" y="255270"/>
                </a:lnTo>
                <a:lnTo>
                  <a:pt x="1518285" y="255270"/>
                </a:lnTo>
                <a:cubicBezTo>
                  <a:pt x="1556385" y="255270"/>
                  <a:pt x="1571625" y="245745"/>
                  <a:pt x="1571625" y="219075"/>
                </a:cubicBezTo>
                <a:lnTo>
                  <a:pt x="1571625" y="163830"/>
                </a:lnTo>
                <a:lnTo>
                  <a:pt x="1461135" y="163830"/>
                </a:lnTo>
                <a:close/>
                <a:moveTo>
                  <a:pt x="1628775" y="415290"/>
                </a:moveTo>
                <a:cubicBezTo>
                  <a:pt x="1628775" y="571500"/>
                  <a:pt x="1727835" y="630555"/>
                  <a:pt x="1849755" y="630555"/>
                </a:cubicBezTo>
                <a:cubicBezTo>
                  <a:pt x="1925955" y="630555"/>
                  <a:pt x="2004060" y="615315"/>
                  <a:pt x="2049780" y="596265"/>
                </a:cubicBezTo>
                <a:lnTo>
                  <a:pt x="2049780" y="179070"/>
                </a:lnTo>
                <a:cubicBezTo>
                  <a:pt x="1996602" y="163184"/>
                  <a:pt x="1941452" y="154848"/>
                  <a:pt x="1885950" y="154305"/>
                </a:cubicBezTo>
                <a:cubicBezTo>
                  <a:pt x="1725930" y="154305"/>
                  <a:pt x="1628775" y="259080"/>
                  <a:pt x="1628775" y="415290"/>
                </a:cubicBezTo>
                <a:close/>
                <a:moveTo>
                  <a:pt x="1750695" y="403860"/>
                </a:moveTo>
                <a:cubicBezTo>
                  <a:pt x="1750695" y="293370"/>
                  <a:pt x="1805940" y="245745"/>
                  <a:pt x="1874520" y="245745"/>
                </a:cubicBezTo>
                <a:cubicBezTo>
                  <a:pt x="1894399" y="245616"/>
                  <a:pt x="1914220" y="247855"/>
                  <a:pt x="1933575" y="252413"/>
                </a:cubicBezTo>
                <a:lnTo>
                  <a:pt x="1933575" y="527685"/>
                </a:lnTo>
                <a:cubicBezTo>
                  <a:pt x="1933575" y="527685"/>
                  <a:pt x="1908810" y="539115"/>
                  <a:pt x="1859280" y="539115"/>
                </a:cubicBezTo>
                <a:cubicBezTo>
                  <a:pt x="1783080" y="539115"/>
                  <a:pt x="1750695" y="487680"/>
                  <a:pt x="1750695" y="403860"/>
                </a:cubicBezTo>
                <a:close/>
                <a:moveTo>
                  <a:pt x="2169795" y="621030"/>
                </a:moveTo>
                <a:lnTo>
                  <a:pt x="2287905" y="621030"/>
                </a:lnTo>
                <a:lnTo>
                  <a:pt x="2287905" y="342900"/>
                </a:lnTo>
                <a:cubicBezTo>
                  <a:pt x="2287905" y="278130"/>
                  <a:pt x="2305050" y="255270"/>
                  <a:pt x="2350770" y="255270"/>
                </a:cubicBezTo>
                <a:lnTo>
                  <a:pt x="2356485" y="255270"/>
                </a:lnTo>
                <a:cubicBezTo>
                  <a:pt x="2390775" y="255270"/>
                  <a:pt x="2407920" y="249555"/>
                  <a:pt x="2407920" y="219075"/>
                </a:cubicBezTo>
                <a:lnTo>
                  <a:pt x="2407920" y="163830"/>
                </a:lnTo>
                <a:lnTo>
                  <a:pt x="2335530" y="163830"/>
                </a:lnTo>
                <a:cubicBezTo>
                  <a:pt x="2205990" y="163830"/>
                  <a:pt x="2169795" y="243840"/>
                  <a:pt x="2169795" y="342900"/>
                </a:cubicBezTo>
                <a:close/>
                <a:moveTo>
                  <a:pt x="2434590" y="396240"/>
                </a:moveTo>
                <a:cubicBezTo>
                  <a:pt x="2434590" y="552450"/>
                  <a:pt x="2510790" y="630555"/>
                  <a:pt x="2667000" y="630555"/>
                </a:cubicBezTo>
                <a:cubicBezTo>
                  <a:pt x="2716349" y="630994"/>
                  <a:pt x="2765384" y="622607"/>
                  <a:pt x="2811780" y="605790"/>
                </a:cubicBezTo>
                <a:lnTo>
                  <a:pt x="2811780" y="516255"/>
                </a:lnTo>
                <a:cubicBezTo>
                  <a:pt x="2770089" y="530710"/>
                  <a:pt x="2726360" y="538427"/>
                  <a:pt x="2682240" y="539115"/>
                </a:cubicBezTo>
                <a:cubicBezTo>
                  <a:pt x="2598420" y="539115"/>
                  <a:pt x="2552700" y="495300"/>
                  <a:pt x="2552700" y="411480"/>
                </a:cubicBezTo>
                <a:lnTo>
                  <a:pt x="2787015" y="411480"/>
                </a:lnTo>
                <a:cubicBezTo>
                  <a:pt x="2825115" y="411480"/>
                  <a:pt x="2840355" y="401955"/>
                  <a:pt x="2840355" y="375285"/>
                </a:cubicBezTo>
                <a:lnTo>
                  <a:pt x="2840355" y="358140"/>
                </a:lnTo>
                <a:cubicBezTo>
                  <a:pt x="2840355" y="243840"/>
                  <a:pt x="2779395" y="154305"/>
                  <a:pt x="2649855" y="154305"/>
                </a:cubicBezTo>
                <a:cubicBezTo>
                  <a:pt x="2512695" y="154305"/>
                  <a:pt x="2434590" y="259080"/>
                  <a:pt x="2434590" y="396240"/>
                </a:cubicBezTo>
                <a:close/>
                <a:moveTo>
                  <a:pt x="2646045" y="241935"/>
                </a:moveTo>
                <a:cubicBezTo>
                  <a:pt x="2695575" y="241935"/>
                  <a:pt x="2722245" y="276225"/>
                  <a:pt x="2722245" y="333375"/>
                </a:cubicBezTo>
                <a:lnTo>
                  <a:pt x="2554605" y="333375"/>
                </a:lnTo>
                <a:cubicBezTo>
                  <a:pt x="2562225" y="276225"/>
                  <a:pt x="2596515" y="241935"/>
                  <a:pt x="2646045" y="241935"/>
                </a:cubicBezTo>
                <a:close/>
                <a:moveTo>
                  <a:pt x="2912745" y="300990"/>
                </a:moveTo>
                <a:cubicBezTo>
                  <a:pt x="2912745" y="453390"/>
                  <a:pt x="3098483" y="411480"/>
                  <a:pt x="3098483" y="491490"/>
                </a:cubicBezTo>
                <a:cubicBezTo>
                  <a:pt x="3098483" y="521970"/>
                  <a:pt x="3068955" y="539115"/>
                  <a:pt x="3023235" y="539115"/>
                </a:cubicBezTo>
                <a:cubicBezTo>
                  <a:pt x="2990088" y="538948"/>
                  <a:pt x="2957113" y="534466"/>
                  <a:pt x="2925128" y="525780"/>
                </a:cubicBezTo>
                <a:lnTo>
                  <a:pt x="2923223" y="621030"/>
                </a:lnTo>
                <a:cubicBezTo>
                  <a:pt x="2954246" y="627417"/>
                  <a:pt x="2985850" y="630608"/>
                  <a:pt x="3017520" y="630555"/>
                </a:cubicBezTo>
                <a:cubicBezTo>
                  <a:pt x="3139440" y="630555"/>
                  <a:pt x="3220403" y="571500"/>
                  <a:pt x="3220403" y="480060"/>
                </a:cubicBezTo>
                <a:cubicBezTo>
                  <a:pt x="3220403" y="331470"/>
                  <a:pt x="3032760" y="361950"/>
                  <a:pt x="3032760" y="289560"/>
                </a:cubicBezTo>
                <a:cubicBezTo>
                  <a:pt x="3032760" y="259080"/>
                  <a:pt x="3059430" y="243840"/>
                  <a:pt x="3101340" y="243840"/>
                </a:cubicBezTo>
                <a:cubicBezTo>
                  <a:pt x="3116580" y="243840"/>
                  <a:pt x="3131820" y="244793"/>
                  <a:pt x="3143250" y="244793"/>
                </a:cubicBezTo>
                <a:cubicBezTo>
                  <a:pt x="3169920" y="244793"/>
                  <a:pt x="3190875" y="240030"/>
                  <a:pt x="3190875" y="194310"/>
                </a:cubicBezTo>
                <a:lnTo>
                  <a:pt x="3190875" y="161925"/>
                </a:lnTo>
                <a:cubicBezTo>
                  <a:pt x="3163177" y="157197"/>
                  <a:pt x="3135154" y="154649"/>
                  <a:pt x="3107055" y="154305"/>
                </a:cubicBezTo>
                <a:cubicBezTo>
                  <a:pt x="2977515" y="154305"/>
                  <a:pt x="2912745" y="220980"/>
                  <a:pt x="2912745" y="30099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8CB19C-CE88-8FB2-2D60-83905E8B4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2775" y="3429000"/>
            <a:ext cx="7633605" cy="492443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CB7B13F9-882E-0D7F-F79E-77B90D227C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82775" y="1700213"/>
            <a:ext cx="5220581" cy="1026542"/>
          </a:xfrm>
          <a:blipFill>
            <a:blip r:embed="rId2"/>
            <a:srcRect/>
            <a:stretch>
              <a:fillRect t="202" b="202"/>
            </a:stretch>
          </a:blipFill>
        </p:spPr>
        <p:txBody>
          <a:bodyPr>
            <a:noAutofit/>
          </a:bodyPr>
          <a:lstStyle>
            <a:lvl1pPr>
              <a:defRPr sz="300">
                <a:noFill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1" name="Tijdelijke aanduiding voor voettekst 4">
            <a:extLst>
              <a:ext uri="{FF2B5EF4-FFF2-40B4-BE49-F238E27FC236}">
                <a16:creationId xmlns:a16="http://schemas.microsoft.com/office/drawing/2014/main" id="{A07D9DE1-6510-C415-8D4B-7B53CB4842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5999" y="6531389"/>
            <a:ext cx="5364163" cy="138499"/>
          </a:xfrm>
        </p:spPr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22" name="Tijdelijke aanduiding voor dianummer 5">
            <a:extLst>
              <a:ext uri="{FF2B5EF4-FFF2-40B4-BE49-F238E27FC236}">
                <a16:creationId xmlns:a16="http://schemas.microsoft.com/office/drawing/2014/main" id="{52FC11F4-0D28-43B3-0400-54177D717B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32604" y="6531389"/>
            <a:ext cx="251409" cy="138499"/>
          </a:xfrm>
        </p:spPr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9727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997" userDrawn="1">
          <p15:clr>
            <a:srgbClr val="F26B43"/>
          </p15:clr>
        </p15:guide>
        <p15:guide id="4" pos="1186" userDrawn="1">
          <p15:clr>
            <a:srgbClr val="F26B43"/>
          </p15:clr>
        </p15:guide>
        <p15:guide id="5" orient="horz" pos="2160" userDrawn="1">
          <p15:clr>
            <a:srgbClr val="FBAE40"/>
          </p15:clr>
        </p15:guide>
        <p15:guide id="6" orient="horz" pos="107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59533"/>
            <a:ext cx="7488237" cy="18466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878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pos="3840" userDrawn="1">
          <p15:clr>
            <a:srgbClr val="547EBF"/>
          </p15:clr>
        </p15:guide>
        <p15:guide id="3" pos="257" userDrawn="1">
          <p15:clr>
            <a:srgbClr val="FBAE40"/>
          </p15:clr>
        </p15:guide>
        <p15:guide id="4" pos="7423" userDrawn="1">
          <p15:clr>
            <a:srgbClr val="FBAE40"/>
          </p15:clr>
        </p15:guide>
        <p15:guide id="5" orient="horz" pos="731" userDrawn="1">
          <p15:clr>
            <a:srgbClr val="FBAE40"/>
          </p15:clr>
        </p15:guide>
        <p15:guide id="6" orient="horz" pos="232" userDrawn="1">
          <p15:clr>
            <a:srgbClr val="FBAE40"/>
          </p15:clr>
        </p15:guide>
        <p15:guide id="7" pos="3749" userDrawn="1">
          <p15:clr>
            <a:srgbClr val="5ACBF0"/>
          </p15:clr>
        </p15:guide>
        <p15:guide id="8" pos="3931" userDrawn="1">
          <p15:clr>
            <a:srgbClr val="5ACBF0"/>
          </p15:clr>
        </p15:guide>
        <p15:guide id="9" pos="2706" userDrawn="1">
          <p15:clr>
            <a:srgbClr val="FBAE40"/>
          </p15:clr>
        </p15:guide>
        <p15:guide id="10" pos="2525" userDrawn="1">
          <p15:clr>
            <a:srgbClr val="FBAE40"/>
          </p15:clr>
        </p15:guide>
        <p15:guide id="11" pos="5586" userDrawn="1">
          <p15:clr>
            <a:srgbClr val="5ACBF0"/>
          </p15:clr>
        </p15:guide>
        <p15:guide id="12" pos="5768" userDrawn="1">
          <p15:clr>
            <a:srgbClr val="5ACBF0"/>
          </p15:clr>
        </p15:guide>
        <p15:guide id="13" pos="4974" userDrawn="1">
          <p15:clr>
            <a:srgbClr val="FBAE40"/>
          </p15:clr>
        </p15:guide>
        <p15:guide id="14" pos="5155" userDrawn="1">
          <p15:clr>
            <a:srgbClr val="FBAE40"/>
          </p15:clr>
        </p15:guide>
        <p15:guide id="15" pos="2094" userDrawn="1">
          <p15:clr>
            <a:srgbClr val="5ACBF0"/>
          </p15:clr>
        </p15:guide>
        <p15:guide id="16" pos="1912" userDrawn="1">
          <p15:clr>
            <a:srgbClr val="5ACBF0"/>
          </p15:clr>
        </p15:guide>
        <p15:guide id="17" orient="horz" pos="3997" userDrawn="1">
          <p15:clr>
            <a:srgbClr val="9FCC3B"/>
          </p15:clr>
        </p15:guide>
        <p15:guide id="18" orient="horz" pos="640" userDrawn="1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6657" y="876321"/>
            <a:ext cx="7277186" cy="553998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nl-NL" dirty="0"/>
              <a:t>Agenda of 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9975" y="2100174"/>
            <a:ext cx="6827201" cy="2154436"/>
          </a:xfrm>
        </p:spPr>
        <p:txBody>
          <a:bodyPr/>
          <a:lstStyle>
            <a:lvl1pPr marL="449263" indent="-449263">
              <a:buFont typeface="+mj-lt"/>
              <a:buAutoNum type="arabicPeriod"/>
              <a:tabLst>
                <a:tab pos="6545263" algn="r"/>
              </a:tabLst>
              <a:defRPr sz="2400">
                <a:solidFill>
                  <a:schemeClr val="tx2"/>
                </a:solidFill>
              </a:defRPr>
            </a:lvl1pPr>
            <a:lvl2pPr marL="900113" indent="-457200">
              <a:buFont typeface="+mj-lt"/>
              <a:buAutoNum type="arabicPeriod"/>
              <a:tabLst>
                <a:tab pos="6545263" algn="r"/>
              </a:tabLst>
              <a:defRPr sz="2400"/>
            </a:lvl2pPr>
            <a:lvl3pPr>
              <a:tabLst>
                <a:tab pos="6545263" algn="r"/>
              </a:tabLst>
              <a:defRPr sz="2400"/>
            </a:lvl3pPr>
            <a:lvl4pPr>
              <a:tabLst>
                <a:tab pos="6545263" algn="r"/>
              </a:tabLst>
              <a:defRPr sz="2400"/>
            </a:lvl4pPr>
            <a:lvl5pPr>
              <a:tabLst>
                <a:tab pos="6545263" algn="r"/>
              </a:tabLst>
              <a:defRPr sz="2400"/>
            </a:lvl5pPr>
          </a:lstStyle>
          <a:p>
            <a:pPr lvl="0"/>
            <a:r>
              <a:rPr lang="nl-NL" dirty="0"/>
              <a:t>Klikken om de tekststijl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65626FAC-E3AA-2F07-BB5B-E9D149A01F12}"/>
              </a:ext>
            </a:extLst>
          </p:cNvPr>
          <p:cNvSpPr/>
          <p:nvPr userDrawn="1"/>
        </p:nvSpPr>
        <p:spPr>
          <a:xfrm>
            <a:off x="9773670" y="470483"/>
            <a:ext cx="1686493" cy="330225"/>
          </a:xfrm>
          <a:custGeom>
            <a:avLst/>
            <a:gdLst>
              <a:gd name="connsiteX0" fmla="*/ 514350 w 3220402"/>
              <a:gd name="connsiteY0" fmla="*/ 300990 h 630571"/>
              <a:gd name="connsiteX1" fmla="*/ 200025 w 3220402"/>
              <a:gd name="connsiteY1" fmla="*/ 0 h 630571"/>
              <a:gd name="connsiteX2" fmla="*/ 49530 w 3220402"/>
              <a:gd name="connsiteY2" fmla="*/ 1905 h 630571"/>
              <a:gd name="connsiteX3" fmla="*/ 0 w 3220402"/>
              <a:gd name="connsiteY3" fmla="*/ 38100 h 630571"/>
              <a:gd name="connsiteX4" fmla="*/ 0 w 3220402"/>
              <a:gd name="connsiteY4" fmla="*/ 621030 h 630571"/>
              <a:gd name="connsiteX5" fmla="*/ 173355 w 3220402"/>
              <a:gd name="connsiteY5" fmla="*/ 630555 h 630571"/>
              <a:gd name="connsiteX6" fmla="*/ 514350 w 3220402"/>
              <a:gd name="connsiteY6" fmla="*/ 300990 h 630571"/>
              <a:gd name="connsiteX7" fmla="*/ 386715 w 3220402"/>
              <a:gd name="connsiteY7" fmla="*/ 310515 h 630571"/>
              <a:gd name="connsiteX8" fmla="*/ 184785 w 3220402"/>
              <a:gd name="connsiteY8" fmla="*/ 529590 h 630571"/>
              <a:gd name="connsiteX9" fmla="*/ 120015 w 3220402"/>
              <a:gd name="connsiteY9" fmla="*/ 524828 h 630571"/>
              <a:gd name="connsiteX10" fmla="*/ 120015 w 3220402"/>
              <a:gd name="connsiteY10" fmla="*/ 101918 h 630571"/>
              <a:gd name="connsiteX11" fmla="*/ 192405 w 3220402"/>
              <a:gd name="connsiteY11" fmla="*/ 99060 h 630571"/>
              <a:gd name="connsiteX12" fmla="*/ 386715 w 3220402"/>
              <a:gd name="connsiteY12" fmla="*/ 310515 h 630571"/>
              <a:gd name="connsiteX13" fmla="*/ 579120 w 3220402"/>
              <a:gd name="connsiteY13" fmla="*/ 396240 h 630571"/>
              <a:gd name="connsiteX14" fmla="*/ 811530 w 3220402"/>
              <a:gd name="connsiteY14" fmla="*/ 630555 h 630571"/>
              <a:gd name="connsiteX15" fmla="*/ 956310 w 3220402"/>
              <a:gd name="connsiteY15" fmla="*/ 605790 h 630571"/>
              <a:gd name="connsiteX16" fmla="*/ 956310 w 3220402"/>
              <a:gd name="connsiteY16" fmla="*/ 516255 h 630571"/>
              <a:gd name="connsiteX17" fmla="*/ 826770 w 3220402"/>
              <a:gd name="connsiteY17" fmla="*/ 539115 h 630571"/>
              <a:gd name="connsiteX18" fmla="*/ 697230 w 3220402"/>
              <a:gd name="connsiteY18" fmla="*/ 411480 h 630571"/>
              <a:gd name="connsiteX19" fmla="*/ 931545 w 3220402"/>
              <a:gd name="connsiteY19" fmla="*/ 411480 h 630571"/>
              <a:gd name="connsiteX20" fmla="*/ 984885 w 3220402"/>
              <a:gd name="connsiteY20" fmla="*/ 375285 h 630571"/>
              <a:gd name="connsiteX21" fmla="*/ 984885 w 3220402"/>
              <a:gd name="connsiteY21" fmla="*/ 358140 h 630571"/>
              <a:gd name="connsiteX22" fmla="*/ 794385 w 3220402"/>
              <a:gd name="connsiteY22" fmla="*/ 154305 h 630571"/>
              <a:gd name="connsiteX23" fmla="*/ 579120 w 3220402"/>
              <a:gd name="connsiteY23" fmla="*/ 396240 h 630571"/>
              <a:gd name="connsiteX24" fmla="*/ 790575 w 3220402"/>
              <a:gd name="connsiteY24" fmla="*/ 241935 h 630571"/>
              <a:gd name="connsiteX25" fmla="*/ 866775 w 3220402"/>
              <a:gd name="connsiteY25" fmla="*/ 333375 h 630571"/>
              <a:gd name="connsiteX26" fmla="*/ 699135 w 3220402"/>
              <a:gd name="connsiteY26" fmla="*/ 333375 h 630571"/>
              <a:gd name="connsiteX27" fmla="*/ 790575 w 3220402"/>
              <a:gd name="connsiteY27" fmla="*/ 241935 h 630571"/>
              <a:gd name="connsiteX28" fmla="*/ 1190625 w 3220402"/>
              <a:gd name="connsiteY28" fmla="*/ 1905 h 630571"/>
              <a:gd name="connsiteX29" fmla="*/ 1125855 w 3220402"/>
              <a:gd name="connsiteY29" fmla="*/ 1905 h 630571"/>
              <a:gd name="connsiteX30" fmla="*/ 1072515 w 3220402"/>
              <a:gd name="connsiteY30" fmla="*/ 38100 h 630571"/>
              <a:gd name="connsiteX31" fmla="*/ 1072515 w 3220402"/>
              <a:gd name="connsiteY31" fmla="*/ 480060 h 630571"/>
              <a:gd name="connsiteX32" fmla="*/ 1192530 w 3220402"/>
              <a:gd name="connsiteY32" fmla="*/ 630555 h 630571"/>
              <a:gd name="connsiteX33" fmla="*/ 1270635 w 3220402"/>
              <a:gd name="connsiteY33" fmla="*/ 618173 h 630571"/>
              <a:gd name="connsiteX34" fmla="*/ 1270635 w 3220402"/>
              <a:gd name="connsiteY34" fmla="*/ 531495 h 630571"/>
              <a:gd name="connsiteX35" fmla="*/ 1230630 w 3220402"/>
              <a:gd name="connsiteY35" fmla="*/ 537210 h 630571"/>
              <a:gd name="connsiteX36" fmla="*/ 1190625 w 3220402"/>
              <a:gd name="connsiteY36" fmla="*/ 476250 h 630571"/>
              <a:gd name="connsiteX37" fmla="*/ 1461135 w 3220402"/>
              <a:gd name="connsiteY37" fmla="*/ 1905 h 630571"/>
              <a:gd name="connsiteX38" fmla="*/ 1398270 w 3220402"/>
              <a:gd name="connsiteY38" fmla="*/ 1905 h 630571"/>
              <a:gd name="connsiteX39" fmla="*/ 1344930 w 3220402"/>
              <a:gd name="connsiteY39" fmla="*/ 38100 h 630571"/>
              <a:gd name="connsiteX40" fmla="*/ 1344930 w 3220402"/>
              <a:gd name="connsiteY40" fmla="*/ 480060 h 630571"/>
              <a:gd name="connsiteX41" fmla="*/ 1478280 w 3220402"/>
              <a:gd name="connsiteY41" fmla="*/ 630555 h 630571"/>
              <a:gd name="connsiteX42" fmla="*/ 1571625 w 3220402"/>
              <a:gd name="connsiteY42" fmla="*/ 618173 h 630571"/>
              <a:gd name="connsiteX43" fmla="*/ 1571625 w 3220402"/>
              <a:gd name="connsiteY43" fmla="*/ 527685 h 630571"/>
              <a:gd name="connsiteX44" fmla="*/ 1516380 w 3220402"/>
              <a:gd name="connsiteY44" fmla="*/ 535305 h 630571"/>
              <a:gd name="connsiteX45" fmla="*/ 1461135 w 3220402"/>
              <a:gd name="connsiteY45" fmla="*/ 461010 h 630571"/>
              <a:gd name="connsiteX46" fmla="*/ 1461135 w 3220402"/>
              <a:gd name="connsiteY46" fmla="*/ 255270 h 630571"/>
              <a:gd name="connsiteX47" fmla="*/ 1518285 w 3220402"/>
              <a:gd name="connsiteY47" fmla="*/ 255270 h 630571"/>
              <a:gd name="connsiteX48" fmla="*/ 1571625 w 3220402"/>
              <a:gd name="connsiteY48" fmla="*/ 219075 h 630571"/>
              <a:gd name="connsiteX49" fmla="*/ 1571625 w 3220402"/>
              <a:gd name="connsiteY49" fmla="*/ 163830 h 630571"/>
              <a:gd name="connsiteX50" fmla="*/ 1461135 w 3220402"/>
              <a:gd name="connsiteY50" fmla="*/ 163830 h 630571"/>
              <a:gd name="connsiteX51" fmla="*/ 1628775 w 3220402"/>
              <a:gd name="connsiteY51" fmla="*/ 415290 h 630571"/>
              <a:gd name="connsiteX52" fmla="*/ 1849755 w 3220402"/>
              <a:gd name="connsiteY52" fmla="*/ 630555 h 630571"/>
              <a:gd name="connsiteX53" fmla="*/ 2049780 w 3220402"/>
              <a:gd name="connsiteY53" fmla="*/ 596265 h 630571"/>
              <a:gd name="connsiteX54" fmla="*/ 2049780 w 3220402"/>
              <a:gd name="connsiteY54" fmla="*/ 179070 h 630571"/>
              <a:gd name="connsiteX55" fmla="*/ 1885950 w 3220402"/>
              <a:gd name="connsiteY55" fmla="*/ 154305 h 630571"/>
              <a:gd name="connsiteX56" fmla="*/ 1628775 w 3220402"/>
              <a:gd name="connsiteY56" fmla="*/ 415290 h 630571"/>
              <a:gd name="connsiteX57" fmla="*/ 1750695 w 3220402"/>
              <a:gd name="connsiteY57" fmla="*/ 403860 h 630571"/>
              <a:gd name="connsiteX58" fmla="*/ 1874520 w 3220402"/>
              <a:gd name="connsiteY58" fmla="*/ 245745 h 630571"/>
              <a:gd name="connsiteX59" fmla="*/ 1933575 w 3220402"/>
              <a:gd name="connsiteY59" fmla="*/ 252413 h 630571"/>
              <a:gd name="connsiteX60" fmla="*/ 1933575 w 3220402"/>
              <a:gd name="connsiteY60" fmla="*/ 527685 h 630571"/>
              <a:gd name="connsiteX61" fmla="*/ 1859280 w 3220402"/>
              <a:gd name="connsiteY61" fmla="*/ 539115 h 630571"/>
              <a:gd name="connsiteX62" fmla="*/ 1750695 w 3220402"/>
              <a:gd name="connsiteY62" fmla="*/ 403860 h 630571"/>
              <a:gd name="connsiteX63" fmla="*/ 2169795 w 3220402"/>
              <a:gd name="connsiteY63" fmla="*/ 621030 h 630571"/>
              <a:gd name="connsiteX64" fmla="*/ 2287905 w 3220402"/>
              <a:gd name="connsiteY64" fmla="*/ 621030 h 630571"/>
              <a:gd name="connsiteX65" fmla="*/ 2287905 w 3220402"/>
              <a:gd name="connsiteY65" fmla="*/ 342900 h 630571"/>
              <a:gd name="connsiteX66" fmla="*/ 2350770 w 3220402"/>
              <a:gd name="connsiteY66" fmla="*/ 255270 h 630571"/>
              <a:gd name="connsiteX67" fmla="*/ 2356485 w 3220402"/>
              <a:gd name="connsiteY67" fmla="*/ 255270 h 630571"/>
              <a:gd name="connsiteX68" fmla="*/ 2407920 w 3220402"/>
              <a:gd name="connsiteY68" fmla="*/ 219075 h 630571"/>
              <a:gd name="connsiteX69" fmla="*/ 2407920 w 3220402"/>
              <a:gd name="connsiteY69" fmla="*/ 163830 h 630571"/>
              <a:gd name="connsiteX70" fmla="*/ 2335530 w 3220402"/>
              <a:gd name="connsiteY70" fmla="*/ 163830 h 630571"/>
              <a:gd name="connsiteX71" fmla="*/ 2169795 w 3220402"/>
              <a:gd name="connsiteY71" fmla="*/ 342900 h 630571"/>
              <a:gd name="connsiteX72" fmla="*/ 2434590 w 3220402"/>
              <a:gd name="connsiteY72" fmla="*/ 396240 h 630571"/>
              <a:gd name="connsiteX73" fmla="*/ 2667000 w 3220402"/>
              <a:gd name="connsiteY73" fmla="*/ 630555 h 630571"/>
              <a:gd name="connsiteX74" fmla="*/ 2811780 w 3220402"/>
              <a:gd name="connsiteY74" fmla="*/ 605790 h 630571"/>
              <a:gd name="connsiteX75" fmla="*/ 2811780 w 3220402"/>
              <a:gd name="connsiteY75" fmla="*/ 516255 h 630571"/>
              <a:gd name="connsiteX76" fmla="*/ 2682240 w 3220402"/>
              <a:gd name="connsiteY76" fmla="*/ 539115 h 630571"/>
              <a:gd name="connsiteX77" fmla="*/ 2552700 w 3220402"/>
              <a:gd name="connsiteY77" fmla="*/ 411480 h 630571"/>
              <a:gd name="connsiteX78" fmla="*/ 2787015 w 3220402"/>
              <a:gd name="connsiteY78" fmla="*/ 411480 h 630571"/>
              <a:gd name="connsiteX79" fmla="*/ 2840355 w 3220402"/>
              <a:gd name="connsiteY79" fmla="*/ 375285 h 630571"/>
              <a:gd name="connsiteX80" fmla="*/ 2840355 w 3220402"/>
              <a:gd name="connsiteY80" fmla="*/ 358140 h 630571"/>
              <a:gd name="connsiteX81" fmla="*/ 2649855 w 3220402"/>
              <a:gd name="connsiteY81" fmla="*/ 154305 h 630571"/>
              <a:gd name="connsiteX82" fmla="*/ 2434590 w 3220402"/>
              <a:gd name="connsiteY82" fmla="*/ 396240 h 630571"/>
              <a:gd name="connsiteX83" fmla="*/ 2646045 w 3220402"/>
              <a:gd name="connsiteY83" fmla="*/ 241935 h 630571"/>
              <a:gd name="connsiteX84" fmla="*/ 2722245 w 3220402"/>
              <a:gd name="connsiteY84" fmla="*/ 333375 h 630571"/>
              <a:gd name="connsiteX85" fmla="*/ 2554605 w 3220402"/>
              <a:gd name="connsiteY85" fmla="*/ 333375 h 630571"/>
              <a:gd name="connsiteX86" fmla="*/ 2646045 w 3220402"/>
              <a:gd name="connsiteY86" fmla="*/ 241935 h 630571"/>
              <a:gd name="connsiteX87" fmla="*/ 2912745 w 3220402"/>
              <a:gd name="connsiteY87" fmla="*/ 300990 h 630571"/>
              <a:gd name="connsiteX88" fmla="*/ 3098483 w 3220402"/>
              <a:gd name="connsiteY88" fmla="*/ 491490 h 630571"/>
              <a:gd name="connsiteX89" fmla="*/ 3023235 w 3220402"/>
              <a:gd name="connsiteY89" fmla="*/ 539115 h 630571"/>
              <a:gd name="connsiteX90" fmla="*/ 2925128 w 3220402"/>
              <a:gd name="connsiteY90" fmla="*/ 525780 h 630571"/>
              <a:gd name="connsiteX91" fmla="*/ 2923223 w 3220402"/>
              <a:gd name="connsiteY91" fmla="*/ 621030 h 630571"/>
              <a:gd name="connsiteX92" fmla="*/ 3017520 w 3220402"/>
              <a:gd name="connsiteY92" fmla="*/ 630555 h 630571"/>
              <a:gd name="connsiteX93" fmla="*/ 3220403 w 3220402"/>
              <a:gd name="connsiteY93" fmla="*/ 480060 h 630571"/>
              <a:gd name="connsiteX94" fmla="*/ 3032760 w 3220402"/>
              <a:gd name="connsiteY94" fmla="*/ 289560 h 630571"/>
              <a:gd name="connsiteX95" fmla="*/ 3101340 w 3220402"/>
              <a:gd name="connsiteY95" fmla="*/ 243840 h 630571"/>
              <a:gd name="connsiteX96" fmla="*/ 3143250 w 3220402"/>
              <a:gd name="connsiteY96" fmla="*/ 244793 h 630571"/>
              <a:gd name="connsiteX97" fmla="*/ 3190875 w 3220402"/>
              <a:gd name="connsiteY97" fmla="*/ 194310 h 630571"/>
              <a:gd name="connsiteX98" fmla="*/ 3190875 w 3220402"/>
              <a:gd name="connsiteY98" fmla="*/ 161925 h 630571"/>
              <a:gd name="connsiteX99" fmla="*/ 3107055 w 3220402"/>
              <a:gd name="connsiteY99" fmla="*/ 154305 h 630571"/>
              <a:gd name="connsiteX100" fmla="*/ 2912745 w 3220402"/>
              <a:gd name="connsiteY100" fmla="*/ 300990 h 6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20402" h="630571">
                <a:moveTo>
                  <a:pt x="514350" y="300990"/>
                </a:moveTo>
                <a:cubicBezTo>
                  <a:pt x="514350" y="87630"/>
                  <a:pt x="394335" y="0"/>
                  <a:pt x="200025" y="0"/>
                </a:cubicBezTo>
                <a:cubicBezTo>
                  <a:pt x="139065" y="0"/>
                  <a:pt x="80010" y="0"/>
                  <a:pt x="49530" y="1905"/>
                </a:cubicBezTo>
                <a:cubicBezTo>
                  <a:pt x="19050" y="3810"/>
                  <a:pt x="0" y="7620"/>
                  <a:pt x="0" y="38100"/>
                </a:cubicBezTo>
                <a:lnTo>
                  <a:pt x="0" y="621030"/>
                </a:lnTo>
                <a:cubicBezTo>
                  <a:pt x="57584" y="627169"/>
                  <a:pt x="115445" y="630347"/>
                  <a:pt x="173355" y="630555"/>
                </a:cubicBezTo>
                <a:cubicBezTo>
                  <a:pt x="371475" y="630555"/>
                  <a:pt x="514350" y="514350"/>
                  <a:pt x="514350" y="300990"/>
                </a:cubicBezTo>
                <a:close/>
                <a:moveTo>
                  <a:pt x="386715" y="310515"/>
                </a:moveTo>
                <a:cubicBezTo>
                  <a:pt x="386715" y="447675"/>
                  <a:pt x="302895" y="529590"/>
                  <a:pt x="184785" y="529590"/>
                </a:cubicBezTo>
                <a:cubicBezTo>
                  <a:pt x="163102" y="529730"/>
                  <a:pt x="141443" y="528137"/>
                  <a:pt x="120015" y="524828"/>
                </a:cubicBezTo>
                <a:lnTo>
                  <a:pt x="120015" y="101918"/>
                </a:lnTo>
                <a:cubicBezTo>
                  <a:pt x="120015" y="101918"/>
                  <a:pt x="154305" y="99060"/>
                  <a:pt x="192405" y="99060"/>
                </a:cubicBezTo>
                <a:cubicBezTo>
                  <a:pt x="329565" y="99060"/>
                  <a:pt x="386715" y="173355"/>
                  <a:pt x="386715" y="310515"/>
                </a:cubicBezTo>
                <a:close/>
                <a:moveTo>
                  <a:pt x="579120" y="396240"/>
                </a:moveTo>
                <a:cubicBezTo>
                  <a:pt x="579120" y="552450"/>
                  <a:pt x="655320" y="630555"/>
                  <a:pt x="811530" y="630555"/>
                </a:cubicBezTo>
                <a:cubicBezTo>
                  <a:pt x="860879" y="630994"/>
                  <a:pt x="909914" y="622607"/>
                  <a:pt x="956310" y="605790"/>
                </a:cubicBezTo>
                <a:lnTo>
                  <a:pt x="956310" y="516255"/>
                </a:lnTo>
                <a:cubicBezTo>
                  <a:pt x="914619" y="530710"/>
                  <a:pt x="870890" y="538427"/>
                  <a:pt x="826770" y="539115"/>
                </a:cubicBezTo>
                <a:cubicBezTo>
                  <a:pt x="742950" y="539115"/>
                  <a:pt x="697230" y="495300"/>
                  <a:pt x="697230" y="411480"/>
                </a:cubicBezTo>
                <a:lnTo>
                  <a:pt x="931545" y="411480"/>
                </a:lnTo>
                <a:cubicBezTo>
                  <a:pt x="969645" y="411480"/>
                  <a:pt x="984885" y="401955"/>
                  <a:pt x="984885" y="375285"/>
                </a:cubicBezTo>
                <a:lnTo>
                  <a:pt x="984885" y="358140"/>
                </a:lnTo>
                <a:cubicBezTo>
                  <a:pt x="984885" y="243840"/>
                  <a:pt x="923925" y="154305"/>
                  <a:pt x="794385" y="154305"/>
                </a:cubicBezTo>
                <a:cubicBezTo>
                  <a:pt x="657225" y="154305"/>
                  <a:pt x="579120" y="259080"/>
                  <a:pt x="579120" y="396240"/>
                </a:cubicBezTo>
                <a:close/>
                <a:moveTo>
                  <a:pt x="790575" y="241935"/>
                </a:moveTo>
                <a:cubicBezTo>
                  <a:pt x="840105" y="241935"/>
                  <a:pt x="866775" y="276225"/>
                  <a:pt x="866775" y="333375"/>
                </a:cubicBezTo>
                <a:lnTo>
                  <a:pt x="699135" y="333375"/>
                </a:lnTo>
                <a:cubicBezTo>
                  <a:pt x="706755" y="276225"/>
                  <a:pt x="741045" y="241935"/>
                  <a:pt x="790575" y="241935"/>
                </a:cubicBezTo>
                <a:close/>
                <a:moveTo>
                  <a:pt x="1190625" y="1905"/>
                </a:moveTo>
                <a:lnTo>
                  <a:pt x="1125855" y="1905"/>
                </a:lnTo>
                <a:cubicBezTo>
                  <a:pt x="1087755" y="1905"/>
                  <a:pt x="1072515" y="11430"/>
                  <a:pt x="1072515" y="38100"/>
                </a:cubicBezTo>
                <a:lnTo>
                  <a:pt x="1072515" y="480060"/>
                </a:lnTo>
                <a:cubicBezTo>
                  <a:pt x="1072515" y="586740"/>
                  <a:pt x="1104900" y="630555"/>
                  <a:pt x="1192530" y="630555"/>
                </a:cubicBezTo>
                <a:cubicBezTo>
                  <a:pt x="1219029" y="630277"/>
                  <a:pt x="1245346" y="626105"/>
                  <a:pt x="1270635" y="618173"/>
                </a:cubicBezTo>
                <a:lnTo>
                  <a:pt x="1270635" y="531495"/>
                </a:lnTo>
                <a:cubicBezTo>
                  <a:pt x="1257557" y="534913"/>
                  <a:pt x="1244136" y="536830"/>
                  <a:pt x="1230630" y="537210"/>
                </a:cubicBezTo>
                <a:cubicBezTo>
                  <a:pt x="1206818" y="537210"/>
                  <a:pt x="1190625" y="525780"/>
                  <a:pt x="1190625" y="476250"/>
                </a:cubicBezTo>
                <a:close/>
                <a:moveTo>
                  <a:pt x="1461135" y="1905"/>
                </a:moveTo>
                <a:lnTo>
                  <a:pt x="1398270" y="1905"/>
                </a:lnTo>
                <a:cubicBezTo>
                  <a:pt x="1360170" y="1905"/>
                  <a:pt x="1344930" y="11430"/>
                  <a:pt x="1344930" y="38100"/>
                </a:cubicBezTo>
                <a:lnTo>
                  <a:pt x="1344930" y="480060"/>
                </a:lnTo>
                <a:cubicBezTo>
                  <a:pt x="1344930" y="586740"/>
                  <a:pt x="1379220" y="630555"/>
                  <a:pt x="1478280" y="630555"/>
                </a:cubicBezTo>
                <a:cubicBezTo>
                  <a:pt x="1509808" y="630669"/>
                  <a:pt x="1541212" y="626504"/>
                  <a:pt x="1571625" y="618173"/>
                </a:cubicBezTo>
                <a:lnTo>
                  <a:pt x="1571625" y="527685"/>
                </a:lnTo>
                <a:cubicBezTo>
                  <a:pt x="1553556" y="532282"/>
                  <a:pt x="1535020" y="534838"/>
                  <a:pt x="1516380" y="535305"/>
                </a:cubicBezTo>
                <a:cubicBezTo>
                  <a:pt x="1482090" y="535305"/>
                  <a:pt x="1461135" y="518160"/>
                  <a:pt x="1461135" y="461010"/>
                </a:cubicBezTo>
                <a:lnTo>
                  <a:pt x="1461135" y="255270"/>
                </a:lnTo>
                <a:lnTo>
                  <a:pt x="1518285" y="255270"/>
                </a:lnTo>
                <a:cubicBezTo>
                  <a:pt x="1556385" y="255270"/>
                  <a:pt x="1571625" y="245745"/>
                  <a:pt x="1571625" y="219075"/>
                </a:cubicBezTo>
                <a:lnTo>
                  <a:pt x="1571625" y="163830"/>
                </a:lnTo>
                <a:lnTo>
                  <a:pt x="1461135" y="163830"/>
                </a:lnTo>
                <a:close/>
                <a:moveTo>
                  <a:pt x="1628775" y="415290"/>
                </a:moveTo>
                <a:cubicBezTo>
                  <a:pt x="1628775" y="571500"/>
                  <a:pt x="1727835" y="630555"/>
                  <a:pt x="1849755" y="630555"/>
                </a:cubicBezTo>
                <a:cubicBezTo>
                  <a:pt x="1925955" y="630555"/>
                  <a:pt x="2004060" y="615315"/>
                  <a:pt x="2049780" y="596265"/>
                </a:cubicBezTo>
                <a:lnTo>
                  <a:pt x="2049780" y="179070"/>
                </a:lnTo>
                <a:cubicBezTo>
                  <a:pt x="1996602" y="163184"/>
                  <a:pt x="1941452" y="154848"/>
                  <a:pt x="1885950" y="154305"/>
                </a:cubicBezTo>
                <a:cubicBezTo>
                  <a:pt x="1725930" y="154305"/>
                  <a:pt x="1628775" y="259080"/>
                  <a:pt x="1628775" y="415290"/>
                </a:cubicBezTo>
                <a:close/>
                <a:moveTo>
                  <a:pt x="1750695" y="403860"/>
                </a:moveTo>
                <a:cubicBezTo>
                  <a:pt x="1750695" y="293370"/>
                  <a:pt x="1805940" y="245745"/>
                  <a:pt x="1874520" y="245745"/>
                </a:cubicBezTo>
                <a:cubicBezTo>
                  <a:pt x="1894399" y="245616"/>
                  <a:pt x="1914220" y="247855"/>
                  <a:pt x="1933575" y="252413"/>
                </a:cubicBezTo>
                <a:lnTo>
                  <a:pt x="1933575" y="527685"/>
                </a:lnTo>
                <a:cubicBezTo>
                  <a:pt x="1933575" y="527685"/>
                  <a:pt x="1908810" y="539115"/>
                  <a:pt x="1859280" y="539115"/>
                </a:cubicBezTo>
                <a:cubicBezTo>
                  <a:pt x="1783080" y="539115"/>
                  <a:pt x="1750695" y="487680"/>
                  <a:pt x="1750695" y="403860"/>
                </a:cubicBezTo>
                <a:close/>
                <a:moveTo>
                  <a:pt x="2169795" y="621030"/>
                </a:moveTo>
                <a:lnTo>
                  <a:pt x="2287905" y="621030"/>
                </a:lnTo>
                <a:lnTo>
                  <a:pt x="2287905" y="342900"/>
                </a:lnTo>
                <a:cubicBezTo>
                  <a:pt x="2287905" y="278130"/>
                  <a:pt x="2305050" y="255270"/>
                  <a:pt x="2350770" y="255270"/>
                </a:cubicBezTo>
                <a:lnTo>
                  <a:pt x="2356485" y="255270"/>
                </a:lnTo>
                <a:cubicBezTo>
                  <a:pt x="2390775" y="255270"/>
                  <a:pt x="2407920" y="249555"/>
                  <a:pt x="2407920" y="219075"/>
                </a:cubicBezTo>
                <a:lnTo>
                  <a:pt x="2407920" y="163830"/>
                </a:lnTo>
                <a:lnTo>
                  <a:pt x="2335530" y="163830"/>
                </a:lnTo>
                <a:cubicBezTo>
                  <a:pt x="2205990" y="163830"/>
                  <a:pt x="2169795" y="243840"/>
                  <a:pt x="2169795" y="342900"/>
                </a:cubicBezTo>
                <a:close/>
                <a:moveTo>
                  <a:pt x="2434590" y="396240"/>
                </a:moveTo>
                <a:cubicBezTo>
                  <a:pt x="2434590" y="552450"/>
                  <a:pt x="2510790" y="630555"/>
                  <a:pt x="2667000" y="630555"/>
                </a:cubicBezTo>
                <a:cubicBezTo>
                  <a:pt x="2716349" y="630994"/>
                  <a:pt x="2765384" y="622607"/>
                  <a:pt x="2811780" y="605790"/>
                </a:cubicBezTo>
                <a:lnTo>
                  <a:pt x="2811780" y="516255"/>
                </a:lnTo>
                <a:cubicBezTo>
                  <a:pt x="2770089" y="530710"/>
                  <a:pt x="2726360" y="538427"/>
                  <a:pt x="2682240" y="539115"/>
                </a:cubicBezTo>
                <a:cubicBezTo>
                  <a:pt x="2598420" y="539115"/>
                  <a:pt x="2552700" y="495300"/>
                  <a:pt x="2552700" y="411480"/>
                </a:cubicBezTo>
                <a:lnTo>
                  <a:pt x="2787015" y="411480"/>
                </a:lnTo>
                <a:cubicBezTo>
                  <a:pt x="2825115" y="411480"/>
                  <a:pt x="2840355" y="401955"/>
                  <a:pt x="2840355" y="375285"/>
                </a:cubicBezTo>
                <a:lnTo>
                  <a:pt x="2840355" y="358140"/>
                </a:lnTo>
                <a:cubicBezTo>
                  <a:pt x="2840355" y="243840"/>
                  <a:pt x="2779395" y="154305"/>
                  <a:pt x="2649855" y="154305"/>
                </a:cubicBezTo>
                <a:cubicBezTo>
                  <a:pt x="2512695" y="154305"/>
                  <a:pt x="2434590" y="259080"/>
                  <a:pt x="2434590" y="396240"/>
                </a:cubicBezTo>
                <a:close/>
                <a:moveTo>
                  <a:pt x="2646045" y="241935"/>
                </a:moveTo>
                <a:cubicBezTo>
                  <a:pt x="2695575" y="241935"/>
                  <a:pt x="2722245" y="276225"/>
                  <a:pt x="2722245" y="333375"/>
                </a:cubicBezTo>
                <a:lnTo>
                  <a:pt x="2554605" y="333375"/>
                </a:lnTo>
                <a:cubicBezTo>
                  <a:pt x="2562225" y="276225"/>
                  <a:pt x="2596515" y="241935"/>
                  <a:pt x="2646045" y="241935"/>
                </a:cubicBezTo>
                <a:close/>
                <a:moveTo>
                  <a:pt x="2912745" y="300990"/>
                </a:moveTo>
                <a:cubicBezTo>
                  <a:pt x="2912745" y="453390"/>
                  <a:pt x="3098483" y="411480"/>
                  <a:pt x="3098483" y="491490"/>
                </a:cubicBezTo>
                <a:cubicBezTo>
                  <a:pt x="3098483" y="521970"/>
                  <a:pt x="3068955" y="539115"/>
                  <a:pt x="3023235" y="539115"/>
                </a:cubicBezTo>
                <a:cubicBezTo>
                  <a:pt x="2990088" y="538948"/>
                  <a:pt x="2957113" y="534466"/>
                  <a:pt x="2925128" y="525780"/>
                </a:cubicBezTo>
                <a:lnTo>
                  <a:pt x="2923223" y="621030"/>
                </a:lnTo>
                <a:cubicBezTo>
                  <a:pt x="2954246" y="627417"/>
                  <a:pt x="2985850" y="630608"/>
                  <a:pt x="3017520" y="630555"/>
                </a:cubicBezTo>
                <a:cubicBezTo>
                  <a:pt x="3139440" y="630555"/>
                  <a:pt x="3220403" y="571500"/>
                  <a:pt x="3220403" y="480060"/>
                </a:cubicBezTo>
                <a:cubicBezTo>
                  <a:pt x="3220403" y="331470"/>
                  <a:pt x="3032760" y="361950"/>
                  <a:pt x="3032760" y="289560"/>
                </a:cubicBezTo>
                <a:cubicBezTo>
                  <a:pt x="3032760" y="259080"/>
                  <a:pt x="3059430" y="243840"/>
                  <a:pt x="3101340" y="243840"/>
                </a:cubicBezTo>
                <a:cubicBezTo>
                  <a:pt x="3116580" y="243840"/>
                  <a:pt x="3131820" y="244793"/>
                  <a:pt x="3143250" y="244793"/>
                </a:cubicBezTo>
                <a:cubicBezTo>
                  <a:pt x="3169920" y="244793"/>
                  <a:pt x="3190875" y="240030"/>
                  <a:pt x="3190875" y="194310"/>
                </a:cubicBezTo>
                <a:lnTo>
                  <a:pt x="3190875" y="161925"/>
                </a:lnTo>
                <a:cubicBezTo>
                  <a:pt x="3163177" y="157197"/>
                  <a:pt x="3135154" y="154649"/>
                  <a:pt x="3107055" y="154305"/>
                </a:cubicBezTo>
                <a:cubicBezTo>
                  <a:pt x="2977515" y="154305"/>
                  <a:pt x="2912745" y="220980"/>
                  <a:pt x="2912745" y="300990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37F014A-DFCC-A86F-1029-0D9B7418977F}"/>
              </a:ext>
            </a:extLst>
          </p:cNvPr>
          <p:cNvCxnSpPr>
            <a:cxnSpLocks/>
          </p:cNvCxnSpPr>
          <p:nvPr userDrawn="1"/>
        </p:nvCxnSpPr>
        <p:spPr>
          <a:xfrm>
            <a:off x="1879514" y="1736812"/>
            <a:ext cx="96171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45AB5C0-B847-0C70-9CC7-861BEC64BF86}"/>
              </a:ext>
            </a:extLst>
          </p:cNvPr>
          <p:cNvSpPr/>
          <p:nvPr userDrawn="1"/>
        </p:nvSpPr>
        <p:spPr>
          <a:xfrm>
            <a:off x="-2" y="2"/>
            <a:ext cx="5257707" cy="2044020"/>
          </a:xfrm>
          <a:custGeom>
            <a:avLst/>
            <a:gdLst>
              <a:gd name="connsiteX0" fmla="*/ 0 w 5257707"/>
              <a:gd name="connsiteY0" fmla="*/ 0 h 2044020"/>
              <a:gd name="connsiteX1" fmla="*/ 5257707 w 5257707"/>
              <a:gd name="connsiteY1" fmla="*/ 0 h 2044020"/>
              <a:gd name="connsiteX2" fmla="*/ 5160398 w 5257707"/>
              <a:gd name="connsiteY2" fmla="*/ 164671 h 2044020"/>
              <a:gd name="connsiteX3" fmla="*/ 4624961 w 5257707"/>
              <a:gd name="connsiteY3" fmla="*/ 820164 h 2044020"/>
              <a:gd name="connsiteX4" fmla="*/ 97932 w 5257707"/>
              <a:gd name="connsiteY4" fmla="*/ 1738056 h 2044020"/>
              <a:gd name="connsiteX5" fmla="*/ 0 w 5257707"/>
              <a:gd name="connsiteY5" fmla="*/ 1695512 h 204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7707" h="2044020">
                <a:moveTo>
                  <a:pt x="0" y="0"/>
                </a:moveTo>
                <a:lnTo>
                  <a:pt x="5257707" y="0"/>
                </a:lnTo>
                <a:lnTo>
                  <a:pt x="5160398" y="164671"/>
                </a:lnTo>
                <a:cubicBezTo>
                  <a:pt x="5007415" y="396370"/>
                  <a:pt x="4828937" y="616187"/>
                  <a:pt x="4624961" y="820164"/>
                </a:cubicBezTo>
                <a:cubicBezTo>
                  <a:pt x="3401104" y="2044020"/>
                  <a:pt x="1606942" y="2349984"/>
                  <a:pt x="97932" y="1738056"/>
                </a:cubicBezTo>
                <a:lnTo>
                  <a:pt x="0" y="1695512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alpha val="50000"/>
                </a:schemeClr>
              </a:gs>
              <a:gs pos="100000">
                <a:schemeClr val="accent5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8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 userDrawn="1">
          <p15:clr>
            <a:srgbClr val="FBAE40"/>
          </p15:clr>
        </p15:guide>
        <p15:guide id="2" pos="1186" userDrawn="1">
          <p15:clr>
            <a:srgbClr val="FBAE40"/>
          </p15:clr>
        </p15:guide>
        <p15:guide id="3" orient="horz" pos="550" userDrawn="1">
          <p15:clr>
            <a:srgbClr val="FBAE40"/>
          </p15:clr>
        </p15:guide>
        <p15:guide id="4" pos="1459" userDrawn="1">
          <p15:clr>
            <a:srgbClr val="FBAE40"/>
          </p15:clr>
        </p15:guide>
        <p15:guide id="5" pos="5768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56C61-9CC6-4A3C-F5AC-B288D813A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6657" y="876321"/>
            <a:ext cx="7277186" cy="553998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nl-NL" dirty="0"/>
              <a:t>Agenda of 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9D65F7-578A-1756-B670-910EBE3E5F8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19975" y="2100174"/>
            <a:ext cx="6827201" cy="2154436"/>
          </a:xfrm>
        </p:spPr>
        <p:txBody>
          <a:bodyPr/>
          <a:lstStyle>
            <a:lvl1pPr marL="449263" indent="-449263">
              <a:buFont typeface="+mj-lt"/>
              <a:buAutoNum type="arabicPeriod"/>
              <a:tabLst>
                <a:tab pos="6545263" algn="r"/>
              </a:tabLst>
              <a:defRPr sz="2400">
                <a:solidFill>
                  <a:schemeClr val="tx2"/>
                </a:solidFill>
              </a:defRPr>
            </a:lvl1pPr>
            <a:lvl2pPr marL="900113" indent="-457200">
              <a:buFont typeface="+mj-lt"/>
              <a:buAutoNum type="arabicPeriod"/>
              <a:tabLst>
                <a:tab pos="6545263" algn="r"/>
              </a:tabLst>
              <a:defRPr sz="2400"/>
            </a:lvl2pPr>
            <a:lvl3pPr>
              <a:tabLst>
                <a:tab pos="6545263" algn="r"/>
              </a:tabLst>
              <a:defRPr sz="2400"/>
            </a:lvl3pPr>
            <a:lvl4pPr>
              <a:tabLst>
                <a:tab pos="6545263" algn="r"/>
              </a:tabLst>
              <a:defRPr sz="2400"/>
            </a:lvl4pPr>
            <a:lvl5pPr>
              <a:tabLst>
                <a:tab pos="6545263" algn="r"/>
              </a:tabLst>
              <a:defRPr sz="2400"/>
            </a:lvl5pPr>
          </a:lstStyle>
          <a:p>
            <a:pPr lvl="0"/>
            <a:r>
              <a:rPr lang="nl-NL" dirty="0"/>
              <a:t>Klikken om de tekststijl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E04E2E-3C9C-39E2-940C-ED2B4043B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529A77-943A-865D-1901-62DAE504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‹#›</a:t>
            </a:fld>
            <a:endParaRPr lang="nl-NL" dirty="0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65626FAC-E3AA-2F07-BB5B-E9D149A01F12}"/>
              </a:ext>
            </a:extLst>
          </p:cNvPr>
          <p:cNvSpPr/>
          <p:nvPr userDrawn="1"/>
        </p:nvSpPr>
        <p:spPr>
          <a:xfrm>
            <a:off x="9773670" y="470483"/>
            <a:ext cx="1686493" cy="330225"/>
          </a:xfrm>
          <a:custGeom>
            <a:avLst/>
            <a:gdLst>
              <a:gd name="connsiteX0" fmla="*/ 514350 w 3220402"/>
              <a:gd name="connsiteY0" fmla="*/ 300990 h 630571"/>
              <a:gd name="connsiteX1" fmla="*/ 200025 w 3220402"/>
              <a:gd name="connsiteY1" fmla="*/ 0 h 630571"/>
              <a:gd name="connsiteX2" fmla="*/ 49530 w 3220402"/>
              <a:gd name="connsiteY2" fmla="*/ 1905 h 630571"/>
              <a:gd name="connsiteX3" fmla="*/ 0 w 3220402"/>
              <a:gd name="connsiteY3" fmla="*/ 38100 h 630571"/>
              <a:gd name="connsiteX4" fmla="*/ 0 w 3220402"/>
              <a:gd name="connsiteY4" fmla="*/ 621030 h 630571"/>
              <a:gd name="connsiteX5" fmla="*/ 173355 w 3220402"/>
              <a:gd name="connsiteY5" fmla="*/ 630555 h 630571"/>
              <a:gd name="connsiteX6" fmla="*/ 514350 w 3220402"/>
              <a:gd name="connsiteY6" fmla="*/ 300990 h 630571"/>
              <a:gd name="connsiteX7" fmla="*/ 386715 w 3220402"/>
              <a:gd name="connsiteY7" fmla="*/ 310515 h 630571"/>
              <a:gd name="connsiteX8" fmla="*/ 184785 w 3220402"/>
              <a:gd name="connsiteY8" fmla="*/ 529590 h 630571"/>
              <a:gd name="connsiteX9" fmla="*/ 120015 w 3220402"/>
              <a:gd name="connsiteY9" fmla="*/ 524828 h 630571"/>
              <a:gd name="connsiteX10" fmla="*/ 120015 w 3220402"/>
              <a:gd name="connsiteY10" fmla="*/ 101918 h 630571"/>
              <a:gd name="connsiteX11" fmla="*/ 192405 w 3220402"/>
              <a:gd name="connsiteY11" fmla="*/ 99060 h 630571"/>
              <a:gd name="connsiteX12" fmla="*/ 386715 w 3220402"/>
              <a:gd name="connsiteY12" fmla="*/ 310515 h 630571"/>
              <a:gd name="connsiteX13" fmla="*/ 579120 w 3220402"/>
              <a:gd name="connsiteY13" fmla="*/ 396240 h 630571"/>
              <a:gd name="connsiteX14" fmla="*/ 811530 w 3220402"/>
              <a:gd name="connsiteY14" fmla="*/ 630555 h 630571"/>
              <a:gd name="connsiteX15" fmla="*/ 956310 w 3220402"/>
              <a:gd name="connsiteY15" fmla="*/ 605790 h 630571"/>
              <a:gd name="connsiteX16" fmla="*/ 956310 w 3220402"/>
              <a:gd name="connsiteY16" fmla="*/ 516255 h 630571"/>
              <a:gd name="connsiteX17" fmla="*/ 826770 w 3220402"/>
              <a:gd name="connsiteY17" fmla="*/ 539115 h 630571"/>
              <a:gd name="connsiteX18" fmla="*/ 697230 w 3220402"/>
              <a:gd name="connsiteY18" fmla="*/ 411480 h 630571"/>
              <a:gd name="connsiteX19" fmla="*/ 931545 w 3220402"/>
              <a:gd name="connsiteY19" fmla="*/ 411480 h 630571"/>
              <a:gd name="connsiteX20" fmla="*/ 984885 w 3220402"/>
              <a:gd name="connsiteY20" fmla="*/ 375285 h 630571"/>
              <a:gd name="connsiteX21" fmla="*/ 984885 w 3220402"/>
              <a:gd name="connsiteY21" fmla="*/ 358140 h 630571"/>
              <a:gd name="connsiteX22" fmla="*/ 794385 w 3220402"/>
              <a:gd name="connsiteY22" fmla="*/ 154305 h 630571"/>
              <a:gd name="connsiteX23" fmla="*/ 579120 w 3220402"/>
              <a:gd name="connsiteY23" fmla="*/ 396240 h 630571"/>
              <a:gd name="connsiteX24" fmla="*/ 790575 w 3220402"/>
              <a:gd name="connsiteY24" fmla="*/ 241935 h 630571"/>
              <a:gd name="connsiteX25" fmla="*/ 866775 w 3220402"/>
              <a:gd name="connsiteY25" fmla="*/ 333375 h 630571"/>
              <a:gd name="connsiteX26" fmla="*/ 699135 w 3220402"/>
              <a:gd name="connsiteY26" fmla="*/ 333375 h 630571"/>
              <a:gd name="connsiteX27" fmla="*/ 790575 w 3220402"/>
              <a:gd name="connsiteY27" fmla="*/ 241935 h 630571"/>
              <a:gd name="connsiteX28" fmla="*/ 1190625 w 3220402"/>
              <a:gd name="connsiteY28" fmla="*/ 1905 h 630571"/>
              <a:gd name="connsiteX29" fmla="*/ 1125855 w 3220402"/>
              <a:gd name="connsiteY29" fmla="*/ 1905 h 630571"/>
              <a:gd name="connsiteX30" fmla="*/ 1072515 w 3220402"/>
              <a:gd name="connsiteY30" fmla="*/ 38100 h 630571"/>
              <a:gd name="connsiteX31" fmla="*/ 1072515 w 3220402"/>
              <a:gd name="connsiteY31" fmla="*/ 480060 h 630571"/>
              <a:gd name="connsiteX32" fmla="*/ 1192530 w 3220402"/>
              <a:gd name="connsiteY32" fmla="*/ 630555 h 630571"/>
              <a:gd name="connsiteX33" fmla="*/ 1270635 w 3220402"/>
              <a:gd name="connsiteY33" fmla="*/ 618173 h 630571"/>
              <a:gd name="connsiteX34" fmla="*/ 1270635 w 3220402"/>
              <a:gd name="connsiteY34" fmla="*/ 531495 h 630571"/>
              <a:gd name="connsiteX35" fmla="*/ 1230630 w 3220402"/>
              <a:gd name="connsiteY35" fmla="*/ 537210 h 630571"/>
              <a:gd name="connsiteX36" fmla="*/ 1190625 w 3220402"/>
              <a:gd name="connsiteY36" fmla="*/ 476250 h 630571"/>
              <a:gd name="connsiteX37" fmla="*/ 1461135 w 3220402"/>
              <a:gd name="connsiteY37" fmla="*/ 1905 h 630571"/>
              <a:gd name="connsiteX38" fmla="*/ 1398270 w 3220402"/>
              <a:gd name="connsiteY38" fmla="*/ 1905 h 630571"/>
              <a:gd name="connsiteX39" fmla="*/ 1344930 w 3220402"/>
              <a:gd name="connsiteY39" fmla="*/ 38100 h 630571"/>
              <a:gd name="connsiteX40" fmla="*/ 1344930 w 3220402"/>
              <a:gd name="connsiteY40" fmla="*/ 480060 h 630571"/>
              <a:gd name="connsiteX41" fmla="*/ 1478280 w 3220402"/>
              <a:gd name="connsiteY41" fmla="*/ 630555 h 630571"/>
              <a:gd name="connsiteX42" fmla="*/ 1571625 w 3220402"/>
              <a:gd name="connsiteY42" fmla="*/ 618173 h 630571"/>
              <a:gd name="connsiteX43" fmla="*/ 1571625 w 3220402"/>
              <a:gd name="connsiteY43" fmla="*/ 527685 h 630571"/>
              <a:gd name="connsiteX44" fmla="*/ 1516380 w 3220402"/>
              <a:gd name="connsiteY44" fmla="*/ 535305 h 630571"/>
              <a:gd name="connsiteX45" fmla="*/ 1461135 w 3220402"/>
              <a:gd name="connsiteY45" fmla="*/ 461010 h 630571"/>
              <a:gd name="connsiteX46" fmla="*/ 1461135 w 3220402"/>
              <a:gd name="connsiteY46" fmla="*/ 255270 h 630571"/>
              <a:gd name="connsiteX47" fmla="*/ 1518285 w 3220402"/>
              <a:gd name="connsiteY47" fmla="*/ 255270 h 630571"/>
              <a:gd name="connsiteX48" fmla="*/ 1571625 w 3220402"/>
              <a:gd name="connsiteY48" fmla="*/ 219075 h 630571"/>
              <a:gd name="connsiteX49" fmla="*/ 1571625 w 3220402"/>
              <a:gd name="connsiteY49" fmla="*/ 163830 h 630571"/>
              <a:gd name="connsiteX50" fmla="*/ 1461135 w 3220402"/>
              <a:gd name="connsiteY50" fmla="*/ 163830 h 630571"/>
              <a:gd name="connsiteX51" fmla="*/ 1628775 w 3220402"/>
              <a:gd name="connsiteY51" fmla="*/ 415290 h 630571"/>
              <a:gd name="connsiteX52" fmla="*/ 1849755 w 3220402"/>
              <a:gd name="connsiteY52" fmla="*/ 630555 h 630571"/>
              <a:gd name="connsiteX53" fmla="*/ 2049780 w 3220402"/>
              <a:gd name="connsiteY53" fmla="*/ 596265 h 630571"/>
              <a:gd name="connsiteX54" fmla="*/ 2049780 w 3220402"/>
              <a:gd name="connsiteY54" fmla="*/ 179070 h 630571"/>
              <a:gd name="connsiteX55" fmla="*/ 1885950 w 3220402"/>
              <a:gd name="connsiteY55" fmla="*/ 154305 h 630571"/>
              <a:gd name="connsiteX56" fmla="*/ 1628775 w 3220402"/>
              <a:gd name="connsiteY56" fmla="*/ 415290 h 630571"/>
              <a:gd name="connsiteX57" fmla="*/ 1750695 w 3220402"/>
              <a:gd name="connsiteY57" fmla="*/ 403860 h 630571"/>
              <a:gd name="connsiteX58" fmla="*/ 1874520 w 3220402"/>
              <a:gd name="connsiteY58" fmla="*/ 245745 h 630571"/>
              <a:gd name="connsiteX59" fmla="*/ 1933575 w 3220402"/>
              <a:gd name="connsiteY59" fmla="*/ 252413 h 630571"/>
              <a:gd name="connsiteX60" fmla="*/ 1933575 w 3220402"/>
              <a:gd name="connsiteY60" fmla="*/ 527685 h 630571"/>
              <a:gd name="connsiteX61" fmla="*/ 1859280 w 3220402"/>
              <a:gd name="connsiteY61" fmla="*/ 539115 h 630571"/>
              <a:gd name="connsiteX62" fmla="*/ 1750695 w 3220402"/>
              <a:gd name="connsiteY62" fmla="*/ 403860 h 630571"/>
              <a:gd name="connsiteX63" fmla="*/ 2169795 w 3220402"/>
              <a:gd name="connsiteY63" fmla="*/ 621030 h 630571"/>
              <a:gd name="connsiteX64" fmla="*/ 2287905 w 3220402"/>
              <a:gd name="connsiteY64" fmla="*/ 621030 h 630571"/>
              <a:gd name="connsiteX65" fmla="*/ 2287905 w 3220402"/>
              <a:gd name="connsiteY65" fmla="*/ 342900 h 630571"/>
              <a:gd name="connsiteX66" fmla="*/ 2350770 w 3220402"/>
              <a:gd name="connsiteY66" fmla="*/ 255270 h 630571"/>
              <a:gd name="connsiteX67" fmla="*/ 2356485 w 3220402"/>
              <a:gd name="connsiteY67" fmla="*/ 255270 h 630571"/>
              <a:gd name="connsiteX68" fmla="*/ 2407920 w 3220402"/>
              <a:gd name="connsiteY68" fmla="*/ 219075 h 630571"/>
              <a:gd name="connsiteX69" fmla="*/ 2407920 w 3220402"/>
              <a:gd name="connsiteY69" fmla="*/ 163830 h 630571"/>
              <a:gd name="connsiteX70" fmla="*/ 2335530 w 3220402"/>
              <a:gd name="connsiteY70" fmla="*/ 163830 h 630571"/>
              <a:gd name="connsiteX71" fmla="*/ 2169795 w 3220402"/>
              <a:gd name="connsiteY71" fmla="*/ 342900 h 630571"/>
              <a:gd name="connsiteX72" fmla="*/ 2434590 w 3220402"/>
              <a:gd name="connsiteY72" fmla="*/ 396240 h 630571"/>
              <a:gd name="connsiteX73" fmla="*/ 2667000 w 3220402"/>
              <a:gd name="connsiteY73" fmla="*/ 630555 h 630571"/>
              <a:gd name="connsiteX74" fmla="*/ 2811780 w 3220402"/>
              <a:gd name="connsiteY74" fmla="*/ 605790 h 630571"/>
              <a:gd name="connsiteX75" fmla="*/ 2811780 w 3220402"/>
              <a:gd name="connsiteY75" fmla="*/ 516255 h 630571"/>
              <a:gd name="connsiteX76" fmla="*/ 2682240 w 3220402"/>
              <a:gd name="connsiteY76" fmla="*/ 539115 h 630571"/>
              <a:gd name="connsiteX77" fmla="*/ 2552700 w 3220402"/>
              <a:gd name="connsiteY77" fmla="*/ 411480 h 630571"/>
              <a:gd name="connsiteX78" fmla="*/ 2787015 w 3220402"/>
              <a:gd name="connsiteY78" fmla="*/ 411480 h 630571"/>
              <a:gd name="connsiteX79" fmla="*/ 2840355 w 3220402"/>
              <a:gd name="connsiteY79" fmla="*/ 375285 h 630571"/>
              <a:gd name="connsiteX80" fmla="*/ 2840355 w 3220402"/>
              <a:gd name="connsiteY80" fmla="*/ 358140 h 630571"/>
              <a:gd name="connsiteX81" fmla="*/ 2649855 w 3220402"/>
              <a:gd name="connsiteY81" fmla="*/ 154305 h 630571"/>
              <a:gd name="connsiteX82" fmla="*/ 2434590 w 3220402"/>
              <a:gd name="connsiteY82" fmla="*/ 396240 h 630571"/>
              <a:gd name="connsiteX83" fmla="*/ 2646045 w 3220402"/>
              <a:gd name="connsiteY83" fmla="*/ 241935 h 630571"/>
              <a:gd name="connsiteX84" fmla="*/ 2722245 w 3220402"/>
              <a:gd name="connsiteY84" fmla="*/ 333375 h 630571"/>
              <a:gd name="connsiteX85" fmla="*/ 2554605 w 3220402"/>
              <a:gd name="connsiteY85" fmla="*/ 333375 h 630571"/>
              <a:gd name="connsiteX86" fmla="*/ 2646045 w 3220402"/>
              <a:gd name="connsiteY86" fmla="*/ 241935 h 630571"/>
              <a:gd name="connsiteX87" fmla="*/ 2912745 w 3220402"/>
              <a:gd name="connsiteY87" fmla="*/ 300990 h 630571"/>
              <a:gd name="connsiteX88" fmla="*/ 3098483 w 3220402"/>
              <a:gd name="connsiteY88" fmla="*/ 491490 h 630571"/>
              <a:gd name="connsiteX89" fmla="*/ 3023235 w 3220402"/>
              <a:gd name="connsiteY89" fmla="*/ 539115 h 630571"/>
              <a:gd name="connsiteX90" fmla="*/ 2925128 w 3220402"/>
              <a:gd name="connsiteY90" fmla="*/ 525780 h 630571"/>
              <a:gd name="connsiteX91" fmla="*/ 2923223 w 3220402"/>
              <a:gd name="connsiteY91" fmla="*/ 621030 h 630571"/>
              <a:gd name="connsiteX92" fmla="*/ 3017520 w 3220402"/>
              <a:gd name="connsiteY92" fmla="*/ 630555 h 630571"/>
              <a:gd name="connsiteX93" fmla="*/ 3220403 w 3220402"/>
              <a:gd name="connsiteY93" fmla="*/ 480060 h 630571"/>
              <a:gd name="connsiteX94" fmla="*/ 3032760 w 3220402"/>
              <a:gd name="connsiteY94" fmla="*/ 289560 h 630571"/>
              <a:gd name="connsiteX95" fmla="*/ 3101340 w 3220402"/>
              <a:gd name="connsiteY95" fmla="*/ 243840 h 630571"/>
              <a:gd name="connsiteX96" fmla="*/ 3143250 w 3220402"/>
              <a:gd name="connsiteY96" fmla="*/ 244793 h 630571"/>
              <a:gd name="connsiteX97" fmla="*/ 3190875 w 3220402"/>
              <a:gd name="connsiteY97" fmla="*/ 194310 h 630571"/>
              <a:gd name="connsiteX98" fmla="*/ 3190875 w 3220402"/>
              <a:gd name="connsiteY98" fmla="*/ 161925 h 630571"/>
              <a:gd name="connsiteX99" fmla="*/ 3107055 w 3220402"/>
              <a:gd name="connsiteY99" fmla="*/ 154305 h 630571"/>
              <a:gd name="connsiteX100" fmla="*/ 2912745 w 3220402"/>
              <a:gd name="connsiteY100" fmla="*/ 300990 h 6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20402" h="630571">
                <a:moveTo>
                  <a:pt x="514350" y="300990"/>
                </a:moveTo>
                <a:cubicBezTo>
                  <a:pt x="514350" y="87630"/>
                  <a:pt x="394335" y="0"/>
                  <a:pt x="200025" y="0"/>
                </a:cubicBezTo>
                <a:cubicBezTo>
                  <a:pt x="139065" y="0"/>
                  <a:pt x="80010" y="0"/>
                  <a:pt x="49530" y="1905"/>
                </a:cubicBezTo>
                <a:cubicBezTo>
                  <a:pt x="19050" y="3810"/>
                  <a:pt x="0" y="7620"/>
                  <a:pt x="0" y="38100"/>
                </a:cubicBezTo>
                <a:lnTo>
                  <a:pt x="0" y="621030"/>
                </a:lnTo>
                <a:cubicBezTo>
                  <a:pt x="57584" y="627169"/>
                  <a:pt x="115445" y="630347"/>
                  <a:pt x="173355" y="630555"/>
                </a:cubicBezTo>
                <a:cubicBezTo>
                  <a:pt x="371475" y="630555"/>
                  <a:pt x="514350" y="514350"/>
                  <a:pt x="514350" y="300990"/>
                </a:cubicBezTo>
                <a:close/>
                <a:moveTo>
                  <a:pt x="386715" y="310515"/>
                </a:moveTo>
                <a:cubicBezTo>
                  <a:pt x="386715" y="447675"/>
                  <a:pt x="302895" y="529590"/>
                  <a:pt x="184785" y="529590"/>
                </a:cubicBezTo>
                <a:cubicBezTo>
                  <a:pt x="163102" y="529730"/>
                  <a:pt x="141443" y="528137"/>
                  <a:pt x="120015" y="524828"/>
                </a:cubicBezTo>
                <a:lnTo>
                  <a:pt x="120015" y="101918"/>
                </a:lnTo>
                <a:cubicBezTo>
                  <a:pt x="120015" y="101918"/>
                  <a:pt x="154305" y="99060"/>
                  <a:pt x="192405" y="99060"/>
                </a:cubicBezTo>
                <a:cubicBezTo>
                  <a:pt x="329565" y="99060"/>
                  <a:pt x="386715" y="173355"/>
                  <a:pt x="386715" y="310515"/>
                </a:cubicBezTo>
                <a:close/>
                <a:moveTo>
                  <a:pt x="579120" y="396240"/>
                </a:moveTo>
                <a:cubicBezTo>
                  <a:pt x="579120" y="552450"/>
                  <a:pt x="655320" y="630555"/>
                  <a:pt x="811530" y="630555"/>
                </a:cubicBezTo>
                <a:cubicBezTo>
                  <a:pt x="860879" y="630994"/>
                  <a:pt x="909914" y="622607"/>
                  <a:pt x="956310" y="605790"/>
                </a:cubicBezTo>
                <a:lnTo>
                  <a:pt x="956310" y="516255"/>
                </a:lnTo>
                <a:cubicBezTo>
                  <a:pt x="914619" y="530710"/>
                  <a:pt x="870890" y="538427"/>
                  <a:pt x="826770" y="539115"/>
                </a:cubicBezTo>
                <a:cubicBezTo>
                  <a:pt x="742950" y="539115"/>
                  <a:pt x="697230" y="495300"/>
                  <a:pt x="697230" y="411480"/>
                </a:cubicBezTo>
                <a:lnTo>
                  <a:pt x="931545" y="411480"/>
                </a:lnTo>
                <a:cubicBezTo>
                  <a:pt x="969645" y="411480"/>
                  <a:pt x="984885" y="401955"/>
                  <a:pt x="984885" y="375285"/>
                </a:cubicBezTo>
                <a:lnTo>
                  <a:pt x="984885" y="358140"/>
                </a:lnTo>
                <a:cubicBezTo>
                  <a:pt x="984885" y="243840"/>
                  <a:pt x="923925" y="154305"/>
                  <a:pt x="794385" y="154305"/>
                </a:cubicBezTo>
                <a:cubicBezTo>
                  <a:pt x="657225" y="154305"/>
                  <a:pt x="579120" y="259080"/>
                  <a:pt x="579120" y="396240"/>
                </a:cubicBezTo>
                <a:close/>
                <a:moveTo>
                  <a:pt x="790575" y="241935"/>
                </a:moveTo>
                <a:cubicBezTo>
                  <a:pt x="840105" y="241935"/>
                  <a:pt x="866775" y="276225"/>
                  <a:pt x="866775" y="333375"/>
                </a:cubicBezTo>
                <a:lnTo>
                  <a:pt x="699135" y="333375"/>
                </a:lnTo>
                <a:cubicBezTo>
                  <a:pt x="706755" y="276225"/>
                  <a:pt x="741045" y="241935"/>
                  <a:pt x="790575" y="241935"/>
                </a:cubicBezTo>
                <a:close/>
                <a:moveTo>
                  <a:pt x="1190625" y="1905"/>
                </a:moveTo>
                <a:lnTo>
                  <a:pt x="1125855" y="1905"/>
                </a:lnTo>
                <a:cubicBezTo>
                  <a:pt x="1087755" y="1905"/>
                  <a:pt x="1072515" y="11430"/>
                  <a:pt x="1072515" y="38100"/>
                </a:cubicBezTo>
                <a:lnTo>
                  <a:pt x="1072515" y="480060"/>
                </a:lnTo>
                <a:cubicBezTo>
                  <a:pt x="1072515" y="586740"/>
                  <a:pt x="1104900" y="630555"/>
                  <a:pt x="1192530" y="630555"/>
                </a:cubicBezTo>
                <a:cubicBezTo>
                  <a:pt x="1219029" y="630277"/>
                  <a:pt x="1245346" y="626105"/>
                  <a:pt x="1270635" y="618173"/>
                </a:cubicBezTo>
                <a:lnTo>
                  <a:pt x="1270635" y="531495"/>
                </a:lnTo>
                <a:cubicBezTo>
                  <a:pt x="1257557" y="534913"/>
                  <a:pt x="1244136" y="536830"/>
                  <a:pt x="1230630" y="537210"/>
                </a:cubicBezTo>
                <a:cubicBezTo>
                  <a:pt x="1206818" y="537210"/>
                  <a:pt x="1190625" y="525780"/>
                  <a:pt x="1190625" y="476250"/>
                </a:cubicBezTo>
                <a:close/>
                <a:moveTo>
                  <a:pt x="1461135" y="1905"/>
                </a:moveTo>
                <a:lnTo>
                  <a:pt x="1398270" y="1905"/>
                </a:lnTo>
                <a:cubicBezTo>
                  <a:pt x="1360170" y="1905"/>
                  <a:pt x="1344930" y="11430"/>
                  <a:pt x="1344930" y="38100"/>
                </a:cubicBezTo>
                <a:lnTo>
                  <a:pt x="1344930" y="480060"/>
                </a:lnTo>
                <a:cubicBezTo>
                  <a:pt x="1344930" y="586740"/>
                  <a:pt x="1379220" y="630555"/>
                  <a:pt x="1478280" y="630555"/>
                </a:cubicBezTo>
                <a:cubicBezTo>
                  <a:pt x="1509808" y="630669"/>
                  <a:pt x="1541212" y="626504"/>
                  <a:pt x="1571625" y="618173"/>
                </a:cubicBezTo>
                <a:lnTo>
                  <a:pt x="1571625" y="527685"/>
                </a:lnTo>
                <a:cubicBezTo>
                  <a:pt x="1553556" y="532282"/>
                  <a:pt x="1535020" y="534838"/>
                  <a:pt x="1516380" y="535305"/>
                </a:cubicBezTo>
                <a:cubicBezTo>
                  <a:pt x="1482090" y="535305"/>
                  <a:pt x="1461135" y="518160"/>
                  <a:pt x="1461135" y="461010"/>
                </a:cubicBezTo>
                <a:lnTo>
                  <a:pt x="1461135" y="255270"/>
                </a:lnTo>
                <a:lnTo>
                  <a:pt x="1518285" y="255270"/>
                </a:lnTo>
                <a:cubicBezTo>
                  <a:pt x="1556385" y="255270"/>
                  <a:pt x="1571625" y="245745"/>
                  <a:pt x="1571625" y="219075"/>
                </a:cubicBezTo>
                <a:lnTo>
                  <a:pt x="1571625" y="163830"/>
                </a:lnTo>
                <a:lnTo>
                  <a:pt x="1461135" y="163830"/>
                </a:lnTo>
                <a:close/>
                <a:moveTo>
                  <a:pt x="1628775" y="415290"/>
                </a:moveTo>
                <a:cubicBezTo>
                  <a:pt x="1628775" y="571500"/>
                  <a:pt x="1727835" y="630555"/>
                  <a:pt x="1849755" y="630555"/>
                </a:cubicBezTo>
                <a:cubicBezTo>
                  <a:pt x="1925955" y="630555"/>
                  <a:pt x="2004060" y="615315"/>
                  <a:pt x="2049780" y="596265"/>
                </a:cubicBezTo>
                <a:lnTo>
                  <a:pt x="2049780" y="179070"/>
                </a:lnTo>
                <a:cubicBezTo>
                  <a:pt x="1996602" y="163184"/>
                  <a:pt x="1941452" y="154848"/>
                  <a:pt x="1885950" y="154305"/>
                </a:cubicBezTo>
                <a:cubicBezTo>
                  <a:pt x="1725930" y="154305"/>
                  <a:pt x="1628775" y="259080"/>
                  <a:pt x="1628775" y="415290"/>
                </a:cubicBezTo>
                <a:close/>
                <a:moveTo>
                  <a:pt x="1750695" y="403860"/>
                </a:moveTo>
                <a:cubicBezTo>
                  <a:pt x="1750695" y="293370"/>
                  <a:pt x="1805940" y="245745"/>
                  <a:pt x="1874520" y="245745"/>
                </a:cubicBezTo>
                <a:cubicBezTo>
                  <a:pt x="1894399" y="245616"/>
                  <a:pt x="1914220" y="247855"/>
                  <a:pt x="1933575" y="252413"/>
                </a:cubicBezTo>
                <a:lnTo>
                  <a:pt x="1933575" y="527685"/>
                </a:lnTo>
                <a:cubicBezTo>
                  <a:pt x="1933575" y="527685"/>
                  <a:pt x="1908810" y="539115"/>
                  <a:pt x="1859280" y="539115"/>
                </a:cubicBezTo>
                <a:cubicBezTo>
                  <a:pt x="1783080" y="539115"/>
                  <a:pt x="1750695" y="487680"/>
                  <a:pt x="1750695" y="403860"/>
                </a:cubicBezTo>
                <a:close/>
                <a:moveTo>
                  <a:pt x="2169795" y="621030"/>
                </a:moveTo>
                <a:lnTo>
                  <a:pt x="2287905" y="621030"/>
                </a:lnTo>
                <a:lnTo>
                  <a:pt x="2287905" y="342900"/>
                </a:lnTo>
                <a:cubicBezTo>
                  <a:pt x="2287905" y="278130"/>
                  <a:pt x="2305050" y="255270"/>
                  <a:pt x="2350770" y="255270"/>
                </a:cubicBezTo>
                <a:lnTo>
                  <a:pt x="2356485" y="255270"/>
                </a:lnTo>
                <a:cubicBezTo>
                  <a:pt x="2390775" y="255270"/>
                  <a:pt x="2407920" y="249555"/>
                  <a:pt x="2407920" y="219075"/>
                </a:cubicBezTo>
                <a:lnTo>
                  <a:pt x="2407920" y="163830"/>
                </a:lnTo>
                <a:lnTo>
                  <a:pt x="2335530" y="163830"/>
                </a:lnTo>
                <a:cubicBezTo>
                  <a:pt x="2205990" y="163830"/>
                  <a:pt x="2169795" y="243840"/>
                  <a:pt x="2169795" y="342900"/>
                </a:cubicBezTo>
                <a:close/>
                <a:moveTo>
                  <a:pt x="2434590" y="396240"/>
                </a:moveTo>
                <a:cubicBezTo>
                  <a:pt x="2434590" y="552450"/>
                  <a:pt x="2510790" y="630555"/>
                  <a:pt x="2667000" y="630555"/>
                </a:cubicBezTo>
                <a:cubicBezTo>
                  <a:pt x="2716349" y="630994"/>
                  <a:pt x="2765384" y="622607"/>
                  <a:pt x="2811780" y="605790"/>
                </a:cubicBezTo>
                <a:lnTo>
                  <a:pt x="2811780" y="516255"/>
                </a:lnTo>
                <a:cubicBezTo>
                  <a:pt x="2770089" y="530710"/>
                  <a:pt x="2726360" y="538427"/>
                  <a:pt x="2682240" y="539115"/>
                </a:cubicBezTo>
                <a:cubicBezTo>
                  <a:pt x="2598420" y="539115"/>
                  <a:pt x="2552700" y="495300"/>
                  <a:pt x="2552700" y="411480"/>
                </a:cubicBezTo>
                <a:lnTo>
                  <a:pt x="2787015" y="411480"/>
                </a:lnTo>
                <a:cubicBezTo>
                  <a:pt x="2825115" y="411480"/>
                  <a:pt x="2840355" y="401955"/>
                  <a:pt x="2840355" y="375285"/>
                </a:cubicBezTo>
                <a:lnTo>
                  <a:pt x="2840355" y="358140"/>
                </a:lnTo>
                <a:cubicBezTo>
                  <a:pt x="2840355" y="243840"/>
                  <a:pt x="2779395" y="154305"/>
                  <a:pt x="2649855" y="154305"/>
                </a:cubicBezTo>
                <a:cubicBezTo>
                  <a:pt x="2512695" y="154305"/>
                  <a:pt x="2434590" y="259080"/>
                  <a:pt x="2434590" y="396240"/>
                </a:cubicBezTo>
                <a:close/>
                <a:moveTo>
                  <a:pt x="2646045" y="241935"/>
                </a:moveTo>
                <a:cubicBezTo>
                  <a:pt x="2695575" y="241935"/>
                  <a:pt x="2722245" y="276225"/>
                  <a:pt x="2722245" y="333375"/>
                </a:cubicBezTo>
                <a:lnTo>
                  <a:pt x="2554605" y="333375"/>
                </a:lnTo>
                <a:cubicBezTo>
                  <a:pt x="2562225" y="276225"/>
                  <a:pt x="2596515" y="241935"/>
                  <a:pt x="2646045" y="241935"/>
                </a:cubicBezTo>
                <a:close/>
                <a:moveTo>
                  <a:pt x="2912745" y="300990"/>
                </a:moveTo>
                <a:cubicBezTo>
                  <a:pt x="2912745" y="453390"/>
                  <a:pt x="3098483" y="411480"/>
                  <a:pt x="3098483" y="491490"/>
                </a:cubicBezTo>
                <a:cubicBezTo>
                  <a:pt x="3098483" y="521970"/>
                  <a:pt x="3068955" y="539115"/>
                  <a:pt x="3023235" y="539115"/>
                </a:cubicBezTo>
                <a:cubicBezTo>
                  <a:pt x="2990088" y="538948"/>
                  <a:pt x="2957113" y="534466"/>
                  <a:pt x="2925128" y="525780"/>
                </a:cubicBezTo>
                <a:lnTo>
                  <a:pt x="2923223" y="621030"/>
                </a:lnTo>
                <a:cubicBezTo>
                  <a:pt x="2954246" y="627417"/>
                  <a:pt x="2985850" y="630608"/>
                  <a:pt x="3017520" y="630555"/>
                </a:cubicBezTo>
                <a:cubicBezTo>
                  <a:pt x="3139440" y="630555"/>
                  <a:pt x="3220403" y="571500"/>
                  <a:pt x="3220403" y="480060"/>
                </a:cubicBezTo>
                <a:cubicBezTo>
                  <a:pt x="3220403" y="331470"/>
                  <a:pt x="3032760" y="361950"/>
                  <a:pt x="3032760" y="289560"/>
                </a:cubicBezTo>
                <a:cubicBezTo>
                  <a:pt x="3032760" y="259080"/>
                  <a:pt x="3059430" y="243840"/>
                  <a:pt x="3101340" y="243840"/>
                </a:cubicBezTo>
                <a:cubicBezTo>
                  <a:pt x="3116580" y="243840"/>
                  <a:pt x="3131820" y="244793"/>
                  <a:pt x="3143250" y="244793"/>
                </a:cubicBezTo>
                <a:cubicBezTo>
                  <a:pt x="3169920" y="244793"/>
                  <a:pt x="3190875" y="240030"/>
                  <a:pt x="3190875" y="194310"/>
                </a:cubicBezTo>
                <a:lnTo>
                  <a:pt x="3190875" y="161925"/>
                </a:lnTo>
                <a:cubicBezTo>
                  <a:pt x="3163177" y="157197"/>
                  <a:pt x="3135154" y="154649"/>
                  <a:pt x="3107055" y="154305"/>
                </a:cubicBezTo>
                <a:cubicBezTo>
                  <a:pt x="2977515" y="154305"/>
                  <a:pt x="2912745" y="220980"/>
                  <a:pt x="2912745" y="300990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E37F014A-DFCC-A86F-1029-0D9B7418977F}"/>
              </a:ext>
            </a:extLst>
          </p:cNvPr>
          <p:cNvCxnSpPr>
            <a:cxnSpLocks/>
          </p:cNvCxnSpPr>
          <p:nvPr userDrawn="1"/>
        </p:nvCxnSpPr>
        <p:spPr>
          <a:xfrm>
            <a:off x="1879514" y="1736812"/>
            <a:ext cx="96171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45AB5C0-B847-0C70-9CC7-861BEC64BF86}"/>
              </a:ext>
            </a:extLst>
          </p:cNvPr>
          <p:cNvSpPr/>
          <p:nvPr userDrawn="1"/>
        </p:nvSpPr>
        <p:spPr>
          <a:xfrm>
            <a:off x="-2" y="2"/>
            <a:ext cx="5257707" cy="2044020"/>
          </a:xfrm>
          <a:custGeom>
            <a:avLst/>
            <a:gdLst>
              <a:gd name="connsiteX0" fmla="*/ 0 w 5257707"/>
              <a:gd name="connsiteY0" fmla="*/ 0 h 2044020"/>
              <a:gd name="connsiteX1" fmla="*/ 5257707 w 5257707"/>
              <a:gd name="connsiteY1" fmla="*/ 0 h 2044020"/>
              <a:gd name="connsiteX2" fmla="*/ 5160398 w 5257707"/>
              <a:gd name="connsiteY2" fmla="*/ 164671 h 2044020"/>
              <a:gd name="connsiteX3" fmla="*/ 4624961 w 5257707"/>
              <a:gd name="connsiteY3" fmla="*/ 820164 h 2044020"/>
              <a:gd name="connsiteX4" fmla="*/ 97932 w 5257707"/>
              <a:gd name="connsiteY4" fmla="*/ 1738056 h 2044020"/>
              <a:gd name="connsiteX5" fmla="*/ 0 w 5257707"/>
              <a:gd name="connsiteY5" fmla="*/ 1695512 h 204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7707" h="2044020">
                <a:moveTo>
                  <a:pt x="0" y="0"/>
                </a:moveTo>
                <a:lnTo>
                  <a:pt x="5257707" y="0"/>
                </a:lnTo>
                <a:lnTo>
                  <a:pt x="5160398" y="164671"/>
                </a:lnTo>
                <a:cubicBezTo>
                  <a:pt x="5007415" y="396370"/>
                  <a:pt x="4828937" y="616187"/>
                  <a:pt x="4624961" y="820164"/>
                </a:cubicBezTo>
                <a:cubicBezTo>
                  <a:pt x="3401104" y="2044020"/>
                  <a:pt x="1606942" y="2349984"/>
                  <a:pt x="97932" y="1738056"/>
                </a:cubicBezTo>
                <a:lnTo>
                  <a:pt x="0" y="1695512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222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1" userDrawn="1">
          <p15:clr>
            <a:srgbClr val="FBAE40"/>
          </p15:clr>
        </p15:guide>
        <p15:guide id="2" pos="1186" userDrawn="1">
          <p15:clr>
            <a:srgbClr val="FBAE40"/>
          </p15:clr>
        </p15:guide>
        <p15:guide id="3" pos="1459" userDrawn="1">
          <p15:clr>
            <a:srgbClr val="FBAE40"/>
          </p15:clr>
        </p15:guide>
        <p15:guide id="4" pos="5768" userDrawn="1">
          <p15:clr>
            <a:srgbClr val="FBAE40"/>
          </p15:clr>
        </p15:guide>
        <p15:guide id="5" orient="horz" pos="3884" userDrawn="1">
          <p15:clr>
            <a:srgbClr val="FBAE40"/>
          </p15:clr>
        </p15:guide>
        <p15:guide id="6" orient="horz" pos="55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gina nr">
            <a:extLst>
              <a:ext uri="{FF2B5EF4-FFF2-40B4-BE49-F238E27FC236}">
                <a16:creationId xmlns:a16="http://schemas.microsoft.com/office/drawing/2014/main" id="{D7EC1D81-CF52-7EE7-DA7D-EDEB37F3E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604" y="6531389"/>
            <a:ext cx="251409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3EC09A-592F-4C6E-A1FE-17CB5626E9DF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5" name="Voettekst">
            <a:extLst>
              <a:ext uri="{FF2B5EF4-FFF2-40B4-BE49-F238E27FC236}">
                <a16:creationId xmlns:a16="http://schemas.microsoft.com/office/drawing/2014/main" id="{A0189BBD-2848-E6F0-FBFC-21C1CCEE91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5999" y="6531389"/>
            <a:ext cx="5364163" cy="1384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7" name="Logo Deltares">
            <a:extLst>
              <a:ext uri="{FF2B5EF4-FFF2-40B4-BE49-F238E27FC236}">
                <a16:creationId xmlns:a16="http://schemas.microsoft.com/office/drawing/2014/main" id="{48E85FA7-FD84-5B3B-5D6B-0A648050F877}"/>
              </a:ext>
            </a:extLst>
          </p:cNvPr>
          <p:cNvSpPr/>
          <p:nvPr userDrawn="1"/>
        </p:nvSpPr>
        <p:spPr>
          <a:xfrm>
            <a:off x="408744" y="6518427"/>
            <a:ext cx="754707" cy="147776"/>
          </a:xfrm>
          <a:custGeom>
            <a:avLst/>
            <a:gdLst>
              <a:gd name="connsiteX0" fmla="*/ 514350 w 3220402"/>
              <a:gd name="connsiteY0" fmla="*/ 300990 h 630571"/>
              <a:gd name="connsiteX1" fmla="*/ 200025 w 3220402"/>
              <a:gd name="connsiteY1" fmla="*/ 0 h 630571"/>
              <a:gd name="connsiteX2" fmla="*/ 49530 w 3220402"/>
              <a:gd name="connsiteY2" fmla="*/ 1905 h 630571"/>
              <a:gd name="connsiteX3" fmla="*/ 0 w 3220402"/>
              <a:gd name="connsiteY3" fmla="*/ 38100 h 630571"/>
              <a:gd name="connsiteX4" fmla="*/ 0 w 3220402"/>
              <a:gd name="connsiteY4" fmla="*/ 621030 h 630571"/>
              <a:gd name="connsiteX5" fmla="*/ 173355 w 3220402"/>
              <a:gd name="connsiteY5" fmla="*/ 630555 h 630571"/>
              <a:gd name="connsiteX6" fmla="*/ 514350 w 3220402"/>
              <a:gd name="connsiteY6" fmla="*/ 300990 h 630571"/>
              <a:gd name="connsiteX7" fmla="*/ 386715 w 3220402"/>
              <a:gd name="connsiteY7" fmla="*/ 310515 h 630571"/>
              <a:gd name="connsiteX8" fmla="*/ 184785 w 3220402"/>
              <a:gd name="connsiteY8" fmla="*/ 529590 h 630571"/>
              <a:gd name="connsiteX9" fmla="*/ 120015 w 3220402"/>
              <a:gd name="connsiteY9" fmla="*/ 524828 h 630571"/>
              <a:gd name="connsiteX10" fmla="*/ 120015 w 3220402"/>
              <a:gd name="connsiteY10" fmla="*/ 101918 h 630571"/>
              <a:gd name="connsiteX11" fmla="*/ 192405 w 3220402"/>
              <a:gd name="connsiteY11" fmla="*/ 99060 h 630571"/>
              <a:gd name="connsiteX12" fmla="*/ 386715 w 3220402"/>
              <a:gd name="connsiteY12" fmla="*/ 310515 h 630571"/>
              <a:gd name="connsiteX13" fmla="*/ 579120 w 3220402"/>
              <a:gd name="connsiteY13" fmla="*/ 396240 h 630571"/>
              <a:gd name="connsiteX14" fmla="*/ 811530 w 3220402"/>
              <a:gd name="connsiteY14" fmla="*/ 630555 h 630571"/>
              <a:gd name="connsiteX15" fmla="*/ 956310 w 3220402"/>
              <a:gd name="connsiteY15" fmla="*/ 605790 h 630571"/>
              <a:gd name="connsiteX16" fmla="*/ 956310 w 3220402"/>
              <a:gd name="connsiteY16" fmla="*/ 516255 h 630571"/>
              <a:gd name="connsiteX17" fmla="*/ 826770 w 3220402"/>
              <a:gd name="connsiteY17" fmla="*/ 539115 h 630571"/>
              <a:gd name="connsiteX18" fmla="*/ 697230 w 3220402"/>
              <a:gd name="connsiteY18" fmla="*/ 411480 h 630571"/>
              <a:gd name="connsiteX19" fmla="*/ 931545 w 3220402"/>
              <a:gd name="connsiteY19" fmla="*/ 411480 h 630571"/>
              <a:gd name="connsiteX20" fmla="*/ 984885 w 3220402"/>
              <a:gd name="connsiteY20" fmla="*/ 375285 h 630571"/>
              <a:gd name="connsiteX21" fmla="*/ 984885 w 3220402"/>
              <a:gd name="connsiteY21" fmla="*/ 358140 h 630571"/>
              <a:gd name="connsiteX22" fmla="*/ 794385 w 3220402"/>
              <a:gd name="connsiteY22" fmla="*/ 154305 h 630571"/>
              <a:gd name="connsiteX23" fmla="*/ 579120 w 3220402"/>
              <a:gd name="connsiteY23" fmla="*/ 396240 h 630571"/>
              <a:gd name="connsiteX24" fmla="*/ 790575 w 3220402"/>
              <a:gd name="connsiteY24" fmla="*/ 241935 h 630571"/>
              <a:gd name="connsiteX25" fmla="*/ 866775 w 3220402"/>
              <a:gd name="connsiteY25" fmla="*/ 333375 h 630571"/>
              <a:gd name="connsiteX26" fmla="*/ 699135 w 3220402"/>
              <a:gd name="connsiteY26" fmla="*/ 333375 h 630571"/>
              <a:gd name="connsiteX27" fmla="*/ 790575 w 3220402"/>
              <a:gd name="connsiteY27" fmla="*/ 241935 h 630571"/>
              <a:gd name="connsiteX28" fmla="*/ 1190625 w 3220402"/>
              <a:gd name="connsiteY28" fmla="*/ 1905 h 630571"/>
              <a:gd name="connsiteX29" fmla="*/ 1125855 w 3220402"/>
              <a:gd name="connsiteY29" fmla="*/ 1905 h 630571"/>
              <a:gd name="connsiteX30" fmla="*/ 1072515 w 3220402"/>
              <a:gd name="connsiteY30" fmla="*/ 38100 h 630571"/>
              <a:gd name="connsiteX31" fmla="*/ 1072515 w 3220402"/>
              <a:gd name="connsiteY31" fmla="*/ 480060 h 630571"/>
              <a:gd name="connsiteX32" fmla="*/ 1192530 w 3220402"/>
              <a:gd name="connsiteY32" fmla="*/ 630555 h 630571"/>
              <a:gd name="connsiteX33" fmla="*/ 1270635 w 3220402"/>
              <a:gd name="connsiteY33" fmla="*/ 618173 h 630571"/>
              <a:gd name="connsiteX34" fmla="*/ 1270635 w 3220402"/>
              <a:gd name="connsiteY34" fmla="*/ 531495 h 630571"/>
              <a:gd name="connsiteX35" fmla="*/ 1230630 w 3220402"/>
              <a:gd name="connsiteY35" fmla="*/ 537210 h 630571"/>
              <a:gd name="connsiteX36" fmla="*/ 1190625 w 3220402"/>
              <a:gd name="connsiteY36" fmla="*/ 476250 h 630571"/>
              <a:gd name="connsiteX37" fmla="*/ 1461135 w 3220402"/>
              <a:gd name="connsiteY37" fmla="*/ 1905 h 630571"/>
              <a:gd name="connsiteX38" fmla="*/ 1398270 w 3220402"/>
              <a:gd name="connsiteY38" fmla="*/ 1905 h 630571"/>
              <a:gd name="connsiteX39" fmla="*/ 1344930 w 3220402"/>
              <a:gd name="connsiteY39" fmla="*/ 38100 h 630571"/>
              <a:gd name="connsiteX40" fmla="*/ 1344930 w 3220402"/>
              <a:gd name="connsiteY40" fmla="*/ 480060 h 630571"/>
              <a:gd name="connsiteX41" fmla="*/ 1478280 w 3220402"/>
              <a:gd name="connsiteY41" fmla="*/ 630555 h 630571"/>
              <a:gd name="connsiteX42" fmla="*/ 1571625 w 3220402"/>
              <a:gd name="connsiteY42" fmla="*/ 618173 h 630571"/>
              <a:gd name="connsiteX43" fmla="*/ 1571625 w 3220402"/>
              <a:gd name="connsiteY43" fmla="*/ 527685 h 630571"/>
              <a:gd name="connsiteX44" fmla="*/ 1516380 w 3220402"/>
              <a:gd name="connsiteY44" fmla="*/ 535305 h 630571"/>
              <a:gd name="connsiteX45" fmla="*/ 1461135 w 3220402"/>
              <a:gd name="connsiteY45" fmla="*/ 461010 h 630571"/>
              <a:gd name="connsiteX46" fmla="*/ 1461135 w 3220402"/>
              <a:gd name="connsiteY46" fmla="*/ 255270 h 630571"/>
              <a:gd name="connsiteX47" fmla="*/ 1518285 w 3220402"/>
              <a:gd name="connsiteY47" fmla="*/ 255270 h 630571"/>
              <a:gd name="connsiteX48" fmla="*/ 1571625 w 3220402"/>
              <a:gd name="connsiteY48" fmla="*/ 219075 h 630571"/>
              <a:gd name="connsiteX49" fmla="*/ 1571625 w 3220402"/>
              <a:gd name="connsiteY49" fmla="*/ 163830 h 630571"/>
              <a:gd name="connsiteX50" fmla="*/ 1461135 w 3220402"/>
              <a:gd name="connsiteY50" fmla="*/ 163830 h 630571"/>
              <a:gd name="connsiteX51" fmla="*/ 1628775 w 3220402"/>
              <a:gd name="connsiteY51" fmla="*/ 415290 h 630571"/>
              <a:gd name="connsiteX52" fmla="*/ 1849755 w 3220402"/>
              <a:gd name="connsiteY52" fmla="*/ 630555 h 630571"/>
              <a:gd name="connsiteX53" fmla="*/ 2049780 w 3220402"/>
              <a:gd name="connsiteY53" fmla="*/ 596265 h 630571"/>
              <a:gd name="connsiteX54" fmla="*/ 2049780 w 3220402"/>
              <a:gd name="connsiteY54" fmla="*/ 179070 h 630571"/>
              <a:gd name="connsiteX55" fmla="*/ 1885950 w 3220402"/>
              <a:gd name="connsiteY55" fmla="*/ 154305 h 630571"/>
              <a:gd name="connsiteX56" fmla="*/ 1628775 w 3220402"/>
              <a:gd name="connsiteY56" fmla="*/ 415290 h 630571"/>
              <a:gd name="connsiteX57" fmla="*/ 1750695 w 3220402"/>
              <a:gd name="connsiteY57" fmla="*/ 403860 h 630571"/>
              <a:gd name="connsiteX58" fmla="*/ 1874520 w 3220402"/>
              <a:gd name="connsiteY58" fmla="*/ 245745 h 630571"/>
              <a:gd name="connsiteX59" fmla="*/ 1933575 w 3220402"/>
              <a:gd name="connsiteY59" fmla="*/ 252413 h 630571"/>
              <a:gd name="connsiteX60" fmla="*/ 1933575 w 3220402"/>
              <a:gd name="connsiteY60" fmla="*/ 527685 h 630571"/>
              <a:gd name="connsiteX61" fmla="*/ 1859280 w 3220402"/>
              <a:gd name="connsiteY61" fmla="*/ 539115 h 630571"/>
              <a:gd name="connsiteX62" fmla="*/ 1750695 w 3220402"/>
              <a:gd name="connsiteY62" fmla="*/ 403860 h 630571"/>
              <a:gd name="connsiteX63" fmla="*/ 2169795 w 3220402"/>
              <a:gd name="connsiteY63" fmla="*/ 621030 h 630571"/>
              <a:gd name="connsiteX64" fmla="*/ 2287905 w 3220402"/>
              <a:gd name="connsiteY64" fmla="*/ 621030 h 630571"/>
              <a:gd name="connsiteX65" fmla="*/ 2287905 w 3220402"/>
              <a:gd name="connsiteY65" fmla="*/ 342900 h 630571"/>
              <a:gd name="connsiteX66" fmla="*/ 2350770 w 3220402"/>
              <a:gd name="connsiteY66" fmla="*/ 255270 h 630571"/>
              <a:gd name="connsiteX67" fmla="*/ 2356485 w 3220402"/>
              <a:gd name="connsiteY67" fmla="*/ 255270 h 630571"/>
              <a:gd name="connsiteX68" fmla="*/ 2407920 w 3220402"/>
              <a:gd name="connsiteY68" fmla="*/ 219075 h 630571"/>
              <a:gd name="connsiteX69" fmla="*/ 2407920 w 3220402"/>
              <a:gd name="connsiteY69" fmla="*/ 163830 h 630571"/>
              <a:gd name="connsiteX70" fmla="*/ 2335530 w 3220402"/>
              <a:gd name="connsiteY70" fmla="*/ 163830 h 630571"/>
              <a:gd name="connsiteX71" fmla="*/ 2169795 w 3220402"/>
              <a:gd name="connsiteY71" fmla="*/ 342900 h 630571"/>
              <a:gd name="connsiteX72" fmla="*/ 2434590 w 3220402"/>
              <a:gd name="connsiteY72" fmla="*/ 396240 h 630571"/>
              <a:gd name="connsiteX73" fmla="*/ 2667000 w 3220402"/>
              <a:gd name="connsiteY73" fmla="*/ 630555 h 630571"/>
              <a:gd name="connsiteX74" fmla="*/ 2811780 w 3220402"/>
              <a:gd name="connsiteY74" fmla="*/ 605790 h 630571"/>
              <a:gd name="connsiteX75" fmla="*/ 2811780 w 3220402"/>
              <a:gd name="connsiteY75" fmla="*/ 516255 h 630571"/>
              <a:gd name="connsiteX76" fmla="*/ 2682240 w 3220402"/>
              <a:gd name="connsiteY76" fmla="*/ 539115 h 630571"/>
              <a:gd name="connsiteX77" fmla="*/ 2552700 w 3220402"/>
              <a:gd name="connsiteY77" fmla="*/ 411480 h 630571"/>
              <a:gd name="connsiteX78" fmla="*/ 2787015 w 3220402"/>
              <a:gd name="connsiteY78" fmla="*/ 411480 h 630571"/>
              <a:gd name="connsiteX79" fmla="*/ 2840355 w 3220402"/>
              <a:gd name="connsiteY79" fmla="*/ 375285 h 630571"/>
              <a:gd name="connsiteX80" fmla="*/ 2840355 w 3220402"/>
              <a:gd name="connsiteY80" fmla="*/ 358140 h 630571"/>
              <a:gd name="connsiteX81" fmla="*/ 2649855 w 3220402"/>
              <a:gd name="connsiteY81" fmla="*/ 154305 h 630571"/>
              <a:gd name="connsiteX82" fmla="*/ 2434590 w 3220402"/>
              <a:gd name="connsiteY82" fmla="*/ 396240 h 630571"/>
              <a:gd name="connsiteX83" fmla="*/ 2646045 w 3220402"/>
              <a:gd name="connsiteY83" fmla="*/ 241935 h 630571"/>
              <a:gd name="connsiteX84" fmla="*/ 2722245 w 3220402"/>
              <a:gd name="connsiteY84" fmla="*/ 333375 h 630571"/>
              <a:gd name="connsiteX85" fmla="*/ 2554605 w 3220402"/>
              <a:gd name="connsiteY85" fmla="*/ 333375 h 630571"/>
              <a:gd name="connsiteX86" fmla="*/ 2646045 w 3220402"/>
              <a:gd name="connsiteY86" fmla="*/ 241935 h 630571"/>
              <a:gd name="connsiteX87" fmla="*/ 2912745 w 3220402"/>
              <a:gd name="connsiteY87" fmla="*/ 300990 h 630571"/>
              <a:gd name="connsiteX88" fmla="*/ 3098483 w 3220402"/>
              <a:gd name="connsiteY88" fmla="*/ 491490 h 630571"/>
              <a:gd name="connsiteX89" fmla="*/ 3023235 w 3220402"/>
              <a:gd name="connsiteY89" fmla="*/ 539115 h 630571"/>
              <a:gd name="connsiteX90" fmla="*/ 2925128 w 3220402"/>
              <a:gd name="connsiteY90" fmla="*/ 525780 h 630571"/>
              <a:gd name="connsiteX91" fmla="*/ 2923223 w 3220402"/>
              <a:gd name="connsiteY91" fmla="*/ 621030 h 630571"/>
              <a:gd name="connsiteX92" fmla="*/ 3017520 w 3220402"/>
              <a:gd name="connsiteY92" fmla="*/ 630555 h 630571"/>
              <a:gd name="connsiteX93" fmla="*/ 3220403 w 3220402"/>
              <a:gd name="connsiteY93" fmla="*/ 480060 h 630571"/>
              <a:gd name="connsiteX94" fmla="*/ 3032760 w 3220402"/>
              <a:gd name="connsiteY94" fmla="*/ 289560 h 630571"/>
              <a:gd name="connsiteX95" fmla="*/ 3101340 w 3220402"/>
              <a:gd name="connsiteY95" fmla="*/ 243840 h 630571"/>
              <a:gd name="connsiteX96" fmla="*/ 3143250 w 3220402"/>
              <a:gd name="connsiteY96" fmla="*/ 244793 h 630571"/>
              <a:gd name="connsiteX97" fmla="*/ 3190875 w 3220402"/>
              <a:gd name="connsiteY97" fmla="*/ 194310 h 630571"/>
              <a:gd name="connsiteX98" fmla="*/ 3190875 w 3220402"/>
              <a:gd name="connsiteY98" fmla="*/ 161925 h 630571"/>
              <a:gd name="connsiteX99" fmla="*/ 3107055 w 3220402"/>
              <a:gd name="connsiteY99" fmla="*/ 154305 h 630571"/>
              <a:gd name="connsiteX100" fmla="*/ 2912745 w 3220402"/>
              <a:gd name="connsiteY100" fmla="*/ 300990 h 630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220402" h="630571">
                <a:moveTo>
                  <a:pt x="514350" y="300990"/>
                </a:moveTo>
                <a:cubicBezTo>
                  <a:pt x="514350" y="87630"/>
                  <a:pt x="394335" y="0"/>
                  <a:pt x="200025" y="0"/>
                </a:cubicBezTo>
                <a:cubicBezTo>
                  <a:pt x="139065" y="0"/>
                  <a:pt x="80010" y="0"/>
                  <a:pt x="49530" y="1905"/>
                </a:cubicBezTo>
                <a:cubicBezTo>
                  <a:pt x="19050" y="3810"/>
                  <a:pt x="0" y="7620"/>
                  <a:pt x="0" y="38100"/>
                </a:cubicBezTo>
                <a:lnTo>
                  <a:pt x="0" y="621030"/>
                </a:lnTo>
                <a:cubicBezTo>
                  <a:pt x="57584" y="627169"/>
                  <a:pt x="115445" y="630347"/>
                  <a:pt x="173355" y="630555"/>
                </a:cubicBezTo>
                <a:cubicBezTo>
                  <a:pt x="371475" y="630555"/>
                  <a:pt x="514350" y="514350"/>
                  <a:pt x="514350" y="300990"/>
                </a:cubicBezTo>
                <a:close/>
                <a:moveTo>
                  <a:pt x="386715" y="310515"/>
                </a:moveTo>
                <a:cubicBezTo>
                  <a:pt x="386715" y="447675"/>
                  <a:pt x="302895" y="529590"/>
                  <a:pt x="184785" y="529590"/>
                </a:cubicBezTo>
                <a:cubicBezTo>
                  <a:pt x="163102" y="529730"/>
                  <a:pt x="141443" y="528137"/>
                  <a:pt x="120015" y="524828"/>
                </a:cubicBezTo>
                <a:lnTo>
                  <a:pt x="120015" y="101918"/>
                </a:lnTo>
                <a:cubicBezTo>
                  <a:pt x="120015" y="101918"/>
                  <a:pt x="154305" y="99060"/>
                  <a:pt x="192405" y="99060"/>
                </a:cubicBezTo>
                <a:cubicBezTo>
                  <a:pt x="329565" y="99060"/>
                  <a:pt x="386715" y="173355"/>
                  <a:pt x="386715" y="310515"/>
                </a:cubicBezTo>
                <a:close/>
                <a:moveTo>
                  <a:pt x="579120" y="396240"/>
                </a:moveTo>
                <a:cubicBezTo>
                  <a:pt x="579120" y="552450"/>
                  <a:pt x="655320" y="630555"/>
                  <a:pt x="811530" y="630555"/>
                </a:cubicBezTo>
                <a:cubicBezTo>
                  <a:pt x="860879" y="630994"/>
                  <a:pt x="909914" y="622607"/>
                  <a:pt x="956310" y="605790"/>
                </a:cubicBezTo>
                <a:lnTo>
                  <a:pt x="956310" y="516255"/>
                </a:lnTo>
                <a:cubicBezTo>
                  <a:pt x="914619" y="530710"/>
                  <a:pt x="870890" y="538427"/>
                  <a:pt x="826770" y="539115"/>
                </a:cubicBezTo>
                <a:cubicBezTo>
                  <a:pt x="742950" y="539115"/>
                  <a:pt x="697230" y="495300"/>
                  <a:pt x="697230" y="411480"/>
                </a:cubicBezTo>
                <a:lnTo>
                  <a:pt x="931545" y="411480"/>
                </a:lnTo>
                <a:cubicBezTo>
                  <a:pt x="969645" y="411480"/>
                  <a:pt x="984885" y="401955"/>
                  <a:pt x="984885" y="375285"/>
                </a:cubicBezTo>
                <a:lnTo>
                  <a:pt x="984885" y="358140"/>
                </a:lnTo>
                <a:cubicBezTo>
                  <a:pt x="984885" y="243840"/>
                  <a:pt x="923925" y="154305"/>
                  <a:pt x="794385" y="154305"/>
                </a:cubicBezTo>
                <a:cubicBezTo>
                  <a:pt x="657225" y="154305"/>
                  <a:pt x="579120" y="259080"/>
                  <a:pt x="579120" y="396240"/>
                </a:cubicBezTo>
                <a:close/>
                <a:moveTo>
                  <a:pt x="790575" y="241935"/>
                </a:moveTo>
                <a:cubicBezTo>
                  <a:pt x="840105" y="241935"/>
                  <a:pt x="866775" y="276225"/>
                  <a:pt x="866775" y="333375"/>
                </a:cubicBezTo>
                <a:lnTo>
                  <a:pt x="699135" y="333375"/>
                </a:lnTo>
                <a:cubicBezTo>
                  <a:pt x="706755" y="276225"/>
                  <a:pt x="741045" y="241935"/>
                  <a:pt x="790575" y="241935"/>
                </a:cubicBezTo>
                <a:close/>
                <a:moveTo>
                  <a:pt x="1190625" y="1905"/>
                </a:moveTo>
                <a:lnTo>
                  <a:pt x="1125855" y="1905"/>
                </a:lnTo>
                <a:cubicBezTo>
                  <a:pt x="1087755" y="1905"/>
                  <a:pt x="1072515" y="11430"/>
                  <a:pt x="1072515" y="38100"/>
                </a:cubicBezTo>
                <a:lnTo>
                  <a:pt x="1072515" y="480060"/>
                </a:lnTo>
                <a:cubicBezTo>
                  <a:pt x="1072515" y="586740"/>
                  <a:pt x="1104900" y="630555"/>
                  <a:pt x="1192530" y="630555"/>
                </a:cubicBezTo>
                <a:cubicBezTo>
                  <a:pt x="1219029" y="630277"/>
                  <a:pt x="1245346" y="626105"/>
                  <a:pt x="1270635" y="618173"/>
                </a:cubicBezTo>
                <a:lnTo>
                  <a:pt x="1270635" y="531495"/>
                </a:lnTo>
                <a:cubicBezTo>
                  <a:pt x="1257557" y="534913"/>
                  <a:pt x="1244136" y="536830"/>
                  <a:pt x="1230630" y="537210"/>
                </a:cubicBezTo>
                <a:cubicBezTo>
                  <a:pt x="1206818" y="537210"/>
                  <a:pt x="1190625" y="525780"/>
                  <a:pt x="1190625" y="476250"/>
                </a:cubicBezTo>
                <a:close/>
                <a:moveTo>
                  <a:pt x="1461135" y="1905"/>
                </a:moveTo>
                <a:lnTo>
                  <a:pt x="1398270" y="1905"/>
                </a:lnTo>
                <a:cubicBezTo>
                  <a:pt x="1360170" y="1905"/>
                  <a:pt x="1344930" y="11430"/>
                  <a:pt x="1344930" y="38100"/>
                </a:cubicBezTo>
                <a:lnTo>
                  <a:pt x="1344930" y="480060"/>
                </a:lnTo>
                <a:cubicBezTo>
                  <a:pt x="1344930" y="586740"/>
                  <a:pt x="1379220" y="630555"/>
                  <a:pt x="1478280" y="630555"/>
                </a:cubicBezTo>
                <a:cubicBezTo>
                  <a:pt x="1509808" y="630669"/>
                  <a:pt x="1541212" y="626504"/>
                  <a:pt x="1571625" y="618173"/>
                </a:cubicBezTo>
                <a:lnTo>
                  <a:pt x="1571625" y="527685"/>
                </a:lnTo>
                <a:cubicBezTo>
                  <a:pt x="1553556" y="532282"/>
                  <a:pt x="1535020" y="534838"/>
                  <a:pt x="1516380" y="535305"/>
                </a:cubicBezTo>
                <a:cubicBezTo>
                  <a:pt x="1482090" y="535305"/>
                  <a:pt x="1461135" y="518160"/>
                  <a:pt x="1461135" y="461010"/>
                </a:cubicBezTo>
                <a:lnTo>
                  <a:pt x="1461135" y="255270"/>
                </a:lnTo>
                <a:lnTo>
                  <a:pt x="1518285" y="255270"/>
                </a:lnTo>
                <a:cubicBezTo>
                  <a:pt x="1556385" y="255270"/>
                  <a:pt x="1571625" y="245745"/>
                  <a:pt x="1571625" y="219075"/>
                </a:cubicBezTo>
                <a:lnTo>
                  <a:pt x="1571625" y="163830"/>
                </a:lnTo>
                <a:lnTo>
                  <a:pt x="1461135" y="163830"/>
                </a:lnTo>
                <a:close/>
                <a:moveTo>
                  <a:pt x="1628775" y="415290"/>
                </a:moveTo>
                <a:cubicBezTo>
                  <a:pt x="1628775" y="571500"/>
                  <a:pt x="1727835" y="630555"/>
                  <a:pt x="1849755" y="630555"/>
                </a:cubicBezTo>
                <a:cubicBezTo>
                  <a:pt x="1925955" y="630555"/>
                  <a:pt x="2004060" y="615315"/>
                  <a:pt x="2049780" y="596265"/>
                </a:cubicBezTo>
                <a:lnTo>
                  <a:pt x="2049780" y="179070"/>
                </a:lnTo>
                <a:cubicBezTo>
                  <a:pt x="1996602" y="163184"/>
                  <a:pt x="1941452" y="154848"/>
                  <a:pt x="1885950" y="154305"/>
                </a:cubicBezTo>
                <a:cubicBezTo>
                  <a:pt x="1725930" y="154305"/>
                  <a:pt x="1628775" y="259080"/>
                  <a:pt x="1628775" y="415290"/>
                </a:cubicBezTo>
                <a:close/>
                <a:moveTo>
                  <a:pt x="1750695" y="403860"/>
                </a:moveTo>
                <a:cubicBezTo>
                  <a:pt x="1750695" y="293370"/>
                  <a:pt x="1805940" y="245745"/>
                  <a:pt x="1874520" y="245745"/>
                </a:cubicBezTo>
                <a:cubicBezTo>
                  <a:pt x="1894399" y="245616"/>
                  <a:pt x="1914220" y="247855"/>
                  <a:pt x="1933575" y="252413"/>
                </a:cubicBezTo>
                <a:lnTo>
                  <a:pt x="1933575" y="527685"/>
                </a:lnTo>
                <a:cubicBezTo>
                  <a:pt x="1933575" y="527685"/>
                  <a:pt x="1908810" y="539115"/>
                  <a:pt x="1859280" y="539115"/>
                </a:cubicBezTo>
                <a:cubicBezTo>
                  <a:pt x="1783080" y="539115"/>
                  <a:pt x="1750695" y="487680"/>
                  <a:pt x="1750695" y="403860"/>
                </a:cubicBezTo>
                <a:close/>
                <a:moveTo>
                  <a:pt x="2169795" y="621030"/>
                </a:moveTo>
                <a:lnTo>
                  <a:pt x="2287905" y="621030"/>
                </a:lnTo>
                <a:lnTo>
                  <a:pt x="2287905" y="342900"/>
                </a:lnTo>
                <a:cubicBezTo>
                  <a:pt x="2287905" y="278130"/>
                  <a:pt x="2305050" y="255270"/>
                  <a:pt x="2350770" y="255270"/>
                </a:cubicBezTo>
                <a:lnTo>
                  <a:pt x="2356485" y="255270"/>
                </a:lnTo>
                <a:cubicBezTo>
                  <a:pt x="2390775" y="255270"/>
                  <a:pt x="2407920" y="249555"/>
                  <a:pt x="2407920" y="219075"/>
                </a:cubicBezTo>
                <a:lnTo>
                  <a:pt x="2407920" y="163830"/>
                </a:lnTo>
                <a:lnTo>
                  <a:pt x="2335530" y="163830"/>
                </a:lnTo>
                <a:cubicBezTo>
                  <a:pt x="2205990" y="163830"/>
                  <a:pt x="2169795" y="243840"/>
                  <a:pt x="2169795" y="342900"/>
                </a:cubicBezTo>
                <a:close/>
                <a:moveTo>
                  <a:pt x="2434590" y="396240"/>
                </a:moveTo>
                <a:cubicBezTo>
                  <a:pt x="2434590" y="552450"/>
                  <a:pt x="2510790" y="630555"/>
                  <a:pt x="2667000" y="630555"/>
                </a:cubicBezTo>
                <a:cubicBezTo>
                  <a:pt x="2716349" y="630994"/>
                  <a:pt x="2765384" y="622607"/>
                  <a:pt x="2811780" y="605790"/>
                </a:cubicBezTo>
                <a:lnTo>
                  <a:pt x="2811780" y="516255"/>
                </a:lnTo>
                <a:cubicBezTo>
                  <a:pt x="2770089" y="530710"/>
                  <a:pt x="2726360" y="538427"/>
                  <a:pt x="2682240" y="539115"/>
                </a:cubicBezTo>
                <a:cubicBezTo>
                  <a:pt x="2598420" y="539115"/>
                  <a:pt x="2552700" y="495300"/>
                  <a:pt x="2552700" y="411480"/>
                </a:cubicBezTo>
                <a:lnTo>
                  <a:pt x="2787015" y="411480"/>
                </a:lnTo>
                <a:cubicBezTo>
                  <a:pt x="2825115" y="411480"/>
                  <a:pt x="2840355" y="401955"/>
                  <a:pt x="2840355" y="375285"/>
                </a:cubicBezTo>
                <a:lnTo>
                  <a:pt x="2840355" y="358140"/>
                </a:lnTo>
                <a:cubicBezTo>
                  <a:pt x="2840355" y="243840"/>
                  <a:pt x="2779395" y="154305"/>
                  <a:pt x="2649855" y="154305"/>
                </a:cubicBezTo>
                <a:cubicBezTo>
                  <a:pt x="2512695" y="154305"/>
                  <a:pt x="2434590" y="259080"/>
                  <a:pt x="2434590" y="396240"/>
                </a:cubicBezTo>
                <a:close/>
                <a:moveTo>
                  <a:pt x="2646045" y="241935"/>
                </a:moveTo>
                <a:cubicBezTo>
                  <a:pt x="2695575" y="241935"/>
                  <a:pt x="2722245" y="276225"/>
                  <a:pt x="2722245" y="333375"/>
                </a:cubicBezTo>
                <a:lnTo>
                  <a:pt x="2554605" y="333375"/>
                </a:lnTo>
                <a:cubicBezTo>
                  <a:pt x="2562225" y="276225"/>
                  <a:pt x="2596515" y="241935"/>
                  <a:pt x="2646045" y="241935"/>
                </a:cubicBezTo>
                <a:close/>
                <a:moveTo>
                  <a:pt x="2912745" y="300990"/>
                </a:moveTo>
                <a:cubicBezTo>
                  <a:pt x="2912745" y="453390"/>
                  <a:pt x="3098483" y="411480"/>
                  <a:pt x="3098483" y="491490"/>
                </a:cubicBezTo>
                <a:cubicBezTo>
                  <a:pt x="3098483" y="521970"/>
                  <a:pt x="3068955" y="539115"/>
                  <a:pt x="3023235" y="539115"/>
                </a:cubicBezTo>
                <a:cubicBezTo>
                  <a:pt x="2990088" y="538948"/>
                  <a:pt x="2957113" y="534466"/>
                  <a:pt x="2925128" y="525780"/>
                </a:cubicBezTo>
                <a:lnTo>
                  <a:pt x="2923223" y="621030"/>
                </a:lnTo>
                <a:cubicBezTo>
                  <a:pt x="2954246" y="627417"/>
                  <a:pt x="2985850" y="630608"/>
                  <a:pt x="3017520" y="630555"/>
                </a:cubicBezTo>
                <a:cubicBezTo>
                  <a:pt x="3139440" y="630555"/>
                  <a:pt x="3220403" y="571500"/>
                  <a:pt x="3220403" y="480060"/>
                </a:cubicBezTo>
                <a:cubicBezTo>
                  <a:pt x="3220403" y="331470"/>
                  <a:pt x="3032760" y="361950"/>
                  <a:pt x="3032760" y="289560"/>
                </a:cubicBezTo>
                <a:cubicBezTo>
                  <a:pt x="3032760" y="259080"/>
                  <a:pt x="3059430" y="243840"/>
                  <a:pt x="3101340" y="243840"/>
                </a:cubicBezTo>
                <a:cubicBezTo>
                  <a:pt x="3116580" y="243840"/>
                  <a:pt x="3131820" y="244793"/>
                  <a:pt x="3143250" y="244793"/>
                </a:cubicBezTo>
                <a:cubicBezTo>
                  <a:pt x="3169920" y="244793"/>
                  <a:pt x="3190875" y="240030"/>
                  <a:pt x="3190875" y="194310"/>
                </a:cubicBezTo>
                <a:lnTo>
                  <a:pt x="3190875" y="161925"/>
                </a:lnTo>
                <a:cubicBezTo>
                  <a:pt x="3163177" y="157197"/>
                  <a:pt x="3135154" y="154649"/>
                  <a:pt x="3107055" y="154305"/>
                </a:cubicBezTo>
                <a:cubicBezTo>
                  <a:pt x="2977515" y="154305"/>
                  <a:pt x="2912745" y="220980"/>
                  <a:pt x="2912745" y="300990"/>
                </a:cubicBezTo>
                <a:close/>
              </a:path>
            </a:pathLst>
          </a:custGeom>
          <a:solidFill>
            <a:srgbClr val="0A28A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Automatisch tekstkader">
            <a:extLst>
              <a:ext uri="{FF2B5EF4-FFF2-40B4-BE49-F238E27FC236}">
                <a16:creationId xmlns:a16="http://schemas.microsoft.com/office/drawing/2014/main" id="{B8BF4983-BABB-7B86-6E3D-5F446C98B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159533"/>
            <a:ext cx="7488237" cy="32316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sp>
        <p:nvSpPr>
          <p:cNvPr id="2" name="Automatisch titelkader">
            <a:extLst>
              <a:ext uri="{FF2B5EF4-FFF2-40B4-BE49-F238E27FC236}">
                <a16:creationId xmlns:a16="http://schemas.microsoft.com/office/drawing/2014/main" id="{FC2CF2C0-1A16-53B4-D6F6-D862C5D0E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68295"/>
            <a:ext cx="11376025" cy="4985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1158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57" r:id="rId5"/>
    <p:sldLayoutId id="2147483697" r:id="rId6"/>
    <p:sldLayoutId id="2147483658" r:id="rId7"/>
    <p:sldLayoutId id="2147483677" r:id="rId8"/>
    <p:sldLayoutId id="2147483678" r:id="rId9"/>
    <p:sldLayoutId id="2147483659" r:id="rId10"/>
    <p:sldLayoutId id="2147483679" r:id="rId11"/>
    <p:sldLayoutId id="2147483681" r:id="rId12"/>
    <p:sldLayoutId id="2147483682" r:id="rId13"/>
    <p:sldLayoutId id="2147483696" r:id="rId14"/>
    <p:sldLayoutId id="2147483684" r:id="rId15"/>
    <p:sldLayoutId id="2147483685" r:id="rId16"/>
    <p:sldLayoutId id="2147483695" r:id="rId17"/>
    <p:sldLayoutId id="2147483694" r:id="rId18"/>
    <p:sldLayoutId id="2147483686" r:id="rId19"/>
    <p:sldLayoutId id="2147483687" r:id="rId20"/>
    <p:sldLayoutId id="2147483689" r:id="rId21"/>
    <p:sldLayoutId id="2147483690" r:id="rId22"/>
    <p:sldLayoutId id="2147483692" r:id="rId23"/>
    <p:sldLayoutId id="2147483693" r:id="rId24"/>
    <p:sldLayoutId id="2147483698" r:id="rId25"/>
    <p:sldLayoutId id="2147483699" r:id="rId26"/>
    <p:sldLayoutId id="2147483660" r:id="rId27"/>
    <p:sldLayoutId id="2147483661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914400" rtl="0" eaLnBrk="1" latinLnBrk="0" hangingPunct="1">
        <a:lnSpc>
          <a:spcPct val="100000"/>
        </a:lnSpc>
        <a:spcBef>
          <a:spcPts val="6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b="1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1950" indent="-361950" algn="l" defTabSz="914400" rtl="0" eaLnBrk="1" latinLnBrk="0" hangingPunct="1">
        <a:lnSpc>
          <a:spcPct val="100000"/>
        </a:lnSpc>
        <a:spcBef>
          <a:spcPts val="600"/>
        </a:spcBef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628650" indent="-266700" algn="l" defTabSz="914400" rtl="0" eaLnBrk="1" latinLnBrk="0" hangingPunct="1">
        <a:lnSpc>
          <a:spcPct val="100000"/>
        </a:lnSpc>
        <a:spcBef>
          <a:spcPts val="600"/>
        </a:spcBef>
        <a:buFont typeface="+mj-lt"/>
        <a:buAutoNum type="alphaL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100" kern="12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large building with a sign on the front&#10;&#10;AI-generated content may be incorrect.">
            <a:extLst>
              <a:ext uri="{FF2B5EF4-FFF2-40B4-BE49-F238E27FC236}">
                <a16:creationId xmlns:a16="http://schemas.microsoft.com/office/drawing/2014/main" id="{FC7259B6-FF11-8B61-06C3-9B2D88A651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56"/>
          <a:stretch>
            <a:fillRect/>
          </a:stretch>
        </p:blipFill>
        <p:spPr>
          <a:xfrm>
            <a:off x="0" y="0"/>
            <a:ext cx="12192000" cy="436562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1411F-6B3E-44C0-FF30-A33AA82F32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968C1-FBBA-5976-A9A7-A9B1EA019C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89D863-33D9-F71A-9606-3D54C218B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5C745F-CB36-CD0D-E26F-006F0A5B0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IWSHCS 2026: Proposal</a:t>
            </a:r>
          </a:p>
        </p:txBody>
      </p:sp>
    </p:spTree>
    <p:extLst>
      <p:ext uri="{BB962C8B-B14F-4D97-AF65-F5344CB8AC3E}">
        <p14:creationId xmlns:p14="http://schemas.microsoft.com/office/powerpoint/2010/main" val="1394225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AF12-4A41-C90E-DD84-E20763890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5F2807-FCAD-1BBE-7B62-E0CC88F6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Background – IAHR </a:t>
            </a:r>
            <a:r>
              <a:rPr lang="nl-NL" dirty="0" err="1"/>
              <a:t>Working</a:t>
            </a:r>
            <a:r>
              <a:rPr lang="nl-NL" dirty="0"/>
              <a:t> Group on Scour Research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AE842F-91F9-7EAB-8A38-5F99C0144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64" y="1159533"/>
            <a:ext cx="10795704" cy="5355312"/>
          </a:xfrm>
        </p:spPr>
        <p:txBody>
          <a:bodyPr/>
          <a:lstStyle/>
          <a:p>
            <a:r>
              <a:rPr lang="nl-NL" dirty="0" err="1"/>
              <a:t>Working</a:t>
            </a:r>
            <a:r>
              <a:rPr lang="nl-NL" dirty="0"/>
              <a:t> Group </a:t>
            </a:r>
            <a:r>
              <a:rPr lang="nl-NL" dirty="0" err="1"/>
              <a:t>established</a:t>
            </a:r>
            <a:r>
              <a:rPr lang="nl-NL" dirty="0"/>
              <a:t> in 2024,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formal</a:t>
            </a:r>
            <a:r>
              <a:rPr lang="nl-NL" dirty="0"/>
              <a:t> opening </a:t>
            </a:r>
            <a:r>
              <a:rPr lang="nl-NL" dirty="0" err="1"/>
              <a:t>during</a:t>
            </a:r>
            <a:r>
              <a:rPr lang="nl-NL" dirty="0"/>
              <a:t> IWSHCS 2024, Chengdu.</a:t>
            </a:r>
          </a:p>
          <a:p>
            <a:endParaRPr lang="nl-NL" sz="1100" dirty="0"/>
          </a:p>
          <a:p>
            <a:r>
              <a:rPr lang="nl-NL" sz="1800" b="1" u="sng" dirty="0"/>
              <a:t>Members: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Dawei Guan, </a:t>
            </a:r>
            <a:r>
              <a:rPr lang="nl-NL" sz="1200" dirty="0" err="1"/>
              <a:t>Hohai</a:t>
            </a:r>
            <a:r>
              <a:rPr lang="nl-NL" sz="1200" dirty="0"/>
              <a:t>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David </a:t>
            </a:r>
            <a:r>
              <a:rPr lang="nl-NL" sz="1200" dirty="0" err="1"/>
              <a:t>Furhman</a:t>
            </a:r>
            <a:r>
              <a:rPr lang="nl-NL" sz="1200" dirty="0"/>
              <a:t>, DTU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Lu Wang, Sichuan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 err="1"/>
              <a:t>Titi</a:t>
            </a:r>
            <a:r>
              <a:rPr lang="nl-NL" sz="1200" dirty="0"/>
              <a:t> </a:t>
            </a:r>
            <a:r>
              <a:rPr lang="nl-NL" sz="1200" dirty="0" err="1"/>
              <a:t>Sui</a:t>
            </a:r>
            <a:r>
              <a:rPr lang="nl-NL" sz="1200" dirty="0"/>
              <a:t>, </a:t>
            </a:r>
            <a:r>
              <a:rPr lang="nl-NL" sz="1200" dirty="0" err="1"/>
              <a:t>Hohai</a:t>
            </a:r>
            <a:r>
              <a:rPr lang="nl-NL" sz="1200" dirty="0"/>
              <a:t>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Hongwei An, University of Western Australia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Erik </a:t>
            </a:r>
            <a:r>
              <a:rPr lang="nl-NL" sz="1200" dirty="0" err="1"/>
              <a:t>Bolleart</a:t>
            </a:r>
            <a:r>
              <a:rPr lang="nl-NL" sz="1200" dirty="0"/>
              <a:t>, </a:t>
            </a:r>
            <a:r>
              <a:rPr lang="nl-NL" sz="1200" dirty="0" err="1"/>
              <a:t>Aquavision</a:t>
            </a:r>
            <a:r>
              <a:rPr lang="nl-NL" sz="1200" dirty="0"/>
              <a:t>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Scott </a:t>
            </a:r>
            <a:r>
              <a:rPr lang="nl-NL" sz="1200" dirty="0" err="1"/>
              <a:t>Draper</a:t>
            </a:r>
            <a:r>
              <a:rPr lang="nl-NL" sz="1200" dirty="0"/>
              <a:t>, University of Western Australia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Tiago Ferradosa, University of Porto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Xiaofeng Liu, Pennsylvania State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Collin Whittaker, University of Auckland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Bruce Melville, University of Auckland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 err="1"/>
              <a:t>Jinhai</a:t>
            </a:r>
            <a:r>
              <a:rPr lang="nl-NL" sz="1200" dirty="0"/>
              <a:t> </a:t>
            </a:r>
            <a:r>
              <a:rPr lang="nl-NL" sz="1200" dirty="0" err="1"/>
              <a:t>Zheng</a:t>
            </a:r>
            <a:r>
              <a:rPr lang="nl-NL" sz="1200" dirty="0"/>
              <a:t>, </a:t>
            </a:r>
            <a:r>
              <a:rPr lang="nl-NL" sz="1200" dirty="0" err="1"/>
              <a:t>Hohai</a:t>
            </a:r>
            <a:r>
              <a:rPr lang="nl-NL" sz="1200" dirty="0"/>
              <a:t>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Liang Cheng, South China University of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Yee Meng Chiew, </a:t>
            </a:r>
            <a:r>
              <a:rPr lang="nl-NL" sz="1200" dirty="0" err="1"/>
              <a:t>Nanyang</a:t>
            </a:r>
            <a:r>
              <a:rPr lang="nl-NL" sz="1200" dirty="0"/>
              <a:t> </a:t>
            </a:r>
            <a:r>
              <a:rPr lang="nl-NL" sz="1200" dirty="0" err="1"/>
              <a:t>Technological</a:t>
            </a:r>
            <a:r>
              <a:rPr lang="nl-NL" sz="1200" dirty="0"/>
              <a:t>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Robert </a:t>
            </a:r>
            <a:r>
              <a:rPr lang="nl-NL" sz="1200" dirty="0" err="1"/>
              <a:t>Ettema</a:t>
            </a:r>
            <a:r>
              <a:rPr lang="nl-NL" sz="1200" dirty="0"/>
              <a:t>, Colorado State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 err="1"/>
              <a:t>Mutlu</a:t>
            </a:r>
            <a:r>
              <a:rPr lang="nl-NL" sz="1200" dirty="0"/>
              <a:t> </a:t>
            </a:r>
            <a:r>
              <a:rPr lang="nl-NL" sz="1200" dirty="0" err="1"/>
              <a:t>Sumer</a:t>
            </a:r>
            <a:r>
              <a:rPr lang="nl-NL" sz="1200" dirty="0"/>
              <a:t>, BM </a:t>
            </a:r>
            <a:r>
              <a:rPr lang="nl-NL" sz="1200" dirty="0" err="1"/>
              <a:t>Sumer</a:t>
            </a:r>
            <a:r>
              <a:rPr lang="nl-NL" sz="1200" dirty="0"/>
              <a:t> consultancy &amp;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200" dirty="0"/>
              <a:t>Yorick Broekema, Deltares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6028A-096C-49B2-C157-2B1CA86B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2</a:t>
            </a:fld>
            <a:endParaRPr lang="nl-NL" dirty="0"/>
          </a:p>
        </p:txBody>
      </p:sp>
      <p:pic>
        <p:nvPicPr>
          <p:cNvPr id="1026" name="Picture 2" descr="41st IAHR World Congress, Singapore, 22-27 June 2025 | About IAHR">
            <a:extLst>
              <a:ext uri="{FF2B5EF4-FFF2-40B4-BE49-F238E27FC236}">
                <a16:creationId xmlns:a16="http://schemas.microsoft.com/office/drawing/2014/main" id="{0E13388A-E18A-68C7-20AF-8A9B8966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763" y="3944911"/>
            <a:ext cx="35242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9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73945-5207-8319-FAE9-4CE31EBC81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FC8421-E25B-BF92-2C37-C8EE5507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WG Strategic Agenda </a:t>
            </a:r>
            <a:r>
              <a:rPr lang="nl-NL" dirty="0" err="1"/>
              <a:t>for</a:t>
            </a:r>
            <a:r>
              <a:rPr lang="nl-NL" dirty="0"/>
              <a:t> 2025-2027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64D2EB-6D33-0583-4140-0C3AE0466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64" y="1159533"/>
            <a:ext cx="5538674" cy="5078313"/>
          </a:xfrm>
        </p:spPr>
        <p:txBody>
          <a:bodyPr/>
          <a:lstStyle/>
          <a:p>
            <a:r>
              <a:rPr lang="nl-NL" dirty="0"/>
              <a:t>Five research </a:t>
            </a:r>
            <a:r>
              <a:rPr lang="nl-NL" dirty="0" err="1"/>
              <a:t>priorities</a:t>
            </a:r>
            <a:r>
              <a:rPr lang="nl-NL" dirty="0"/>
              <a:t> &amp; 2 concrete actions as a template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‘</a:t>
            </a:r>
            <a:r>
              <a:rPr lang="nl-NL" dirty="0" err="1"/>
              <a:t>road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Bari’ (next </a:t>
            </a:r>
            <a:r>
              <a:rPr lang="nl-NL" dirty="0" err="1"/>
              <a:t>location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IAHR </a:t>
            </a:r>
            <a:r>
              <a:rPr lang="nl-NL" dirty="0" err="1"/>
              <a:t>world</a:t>
            </a:r>
            <a:r>
              <a:rPr lang="nl-NL" dirty="0"/>
              <a:t> </a:t>
            </a:r>
            <a:r>
              <a:rPr lang="nl-NL" dirty="0" err="1"/>
              <a:t>congress</a:t>
            </a:r>
            <a:r>
              <a:rPr lang="nl-NL"/>
              <a:t>).</a:t>
            </a:r>
            <a:endParaRPr lang="nl-NL" dirty="0"/>
          </a:p>
          <a:p>
            <a:endParaRPr lang="nl-NL" dirty="0"/>
          </a:p>
          <a:p>
            <a:r>
              <a:rPr lang="nl-NL" b="1" dirty="0"/>
              <a:t>Research </a:t>
            </a:r>
            <a:r>
              <a:rPr lang="nl-NL" b="1" dirty="0" err="1"/>
              <a:t>priorities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Updating Scour Design </a:t>
            </a:r>
            <a:r>
              <a:rPr lang="nl-NL" sz="1600" dirty="0" err="1"/>
              <a:t>Guidelines</a:t>
            </a: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 err="1"/>
              <a:t>Improving</a:t>
            </a:r>
            <a:r>
              <a:rPr lang="nl-NL" sz="1600" dirty="0"/>
              <a:t> </a:t>
            </a:r>
            <a:r>
              <a:rPr lang="nl-NL" sz="1600" dirty="0" err="1"/>
              <a:t>physical</a:t>
            </a:r>
            <a:r>
              <a:rPr lang="nl-NL" sz="1600" dirty="0"/>
              <a:t> </a:t>
            </a:r>
            <a:r>
              <a:rPr lang="nl-NL" sz="1600" dirty="0" err="1"/>
              <a:t>modelling</a:t>
            </a:r>
            <a:r>
              <a:rPr lang="nl-NL" sz="1600" dirty="0"/>
              <a:t> </a:t>
            </a:r>
            <a:r>
              <a:rPr lang="nl-NL" sz="1600" dirty="0" err="1"/>
              <a:t>techniques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mitigating</a:t>
            </a:r>
            <a:r>
              <a:rPr lang="nl-NL" sz="1600" dirty="0"/>
              <a:t> </a:t>
            </a:r>
            <a:r>
              <a:rPr lang="nl-NL" sz="1600" dirty="0" err="1"/>
              <a:t>scale</a:t>
            </a:r>
            <a:r>
              <a:rPr lang="nl-NL" sz="1600" dirty="0"/>
              <a:t> </a:t>
            </a:r>
            <a:r>
              <a:rPr lang="nl-NL" sz="1600" dirty="0" err="1"/>
              <a:t>effects</a:t>
            </a: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AI-</a:t>
            </a:r>
            <a:r>
              <a:rPr lang="nl-NL" sz="1600" dirty="0" err="1"/>
              <a:t>enhanced</a:t>
            </a:r>
            <a:r>
              <a:rPr lang="nl-NL" sz="1600" dirty="0"/>
              <a:t> </a:t>
            </a:r>
            <a:r>
              <a:rPr lang="nl-NL" sz="1600" dirty="0" err="1"/>
              <a:t>numerical</a:t>
            </a:r>
            <a:r>
              <a:rPr lang="nl-NL" sz="1600" dirty="0"/>
              <a:t> </a:t>
            </a:r>
            <a:r>
              <a:rPr lang="nl-NL" sz="1600" dirty="0" err="1"/>
              <a:t>simulations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scour</a:t>
            </a:r>
            <a:r>
              <a:rPr lang="nl-NL" sz="1600" dirty="0"/>
              <a:t> </a:t>
            </a:r>
            <a:r>
              <a:rPr lang="nl-NL" sz="1600" dirty="0" err="1"/>
              <a:t>predictions</a:t>
            </a: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 err="1"/>
              <a:t>Eco-friendly</a:t>
            </a:r>
            <a:r>
              <a:rPr lang="nl-NL" sz="1600" dirty="0"/>
              <a:t> </a:t>
            </a:r>
            <a:r>
              <a:rPr lang="nl-NL" sz="1600" dirty="0" err="1"/>
              <a:t>scour</a:t>
            </a:r>
            <a:r>
              <a:rPr lang="nl-NL" sz="1600" dirty="0"/>
              <a:t> protection </a:t>
            </a:r>
            <a:r>
              <a:rPr lang="nl-NL" sz="1600" dirty="0" err="1"/>
              <a:t>materials</a:t>
            </a:r>
            <a:r>
              <a:rPr lang="nl-NL" sz="1600" dirty="0"/>
              <a:t>/</a:t>
            </a:r>
            <a:r>
              <a:rPr lang="nl-NL" sz="1600" dirty="0" err="1"/>
              <a:t>methods</a:t>
            </a: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Real-time </a:t>
            </a:r>
            <a:r>
              <a:rPr lang="nl-NL" sz="1600" dirty="0" err="1"/>
              <a:t>scour</a:t>
            </a:r>
            <a:r>
              <a:rPr lang="nl-NL" sz="1600" dirty="0"/>
              <a:t> monitoring </a:t>
            </a:r>
            <a:r>
              <a:rPr lang="nl-NL" sz="1600" dirty="0" err="1"/>
              <a:t>techniques</a:t>
            </a:r>
            <a:r>
              <a:rPr lang="nl-NL" sz="1600" dirty="0"/>
              <a:t> </a:t>
            </a:r>
            <a:r>
              <a:rPr lang="nl-NL" sz="1600" dirty="0" err="1"/>
              <a:t>integrating</a:t>
            </a:r>
            <a:r>
              <a:rPr lang="nl-NL" sz="1600" dirty="0"/>
              <a:t> </a:t>
            </a:r>
            <a:r>
              <a:rPr lang="nl-NL" sz="1600" dirty="0" err="1"/>
              <a:t>hydrological</a:t>
            </a:r>
            <a:r>
              <a:rPr lang="nl-NL" sz="1600" dirty="0"/>
              <a:t> data </a:t>
            </a:r>
            <a:r>
              <a:rPr lang="nl-NL" sz="1600" dirty="0" err="1"/>
              <a:t>acquisition</a:t>
            </a:r>
            <a:endParaRPr lang="nl-NL" sz="1600" dirty="0"/>
          </a:p>
          <a:p>
            <a:r>
              <a:rPr lang="nl-NL" b="1" dirty="0"/>
              <a:t>Actions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Host </a:t>
            </a:r>
            <a:r>
              <a:rPr lang="nl-NL" sz="1600" dirty="0" err="1"/>
              <a:t>the</a:t>
            </a:r>
            <a:r>
              <a:rPr lang="nl-NL" sz="1600" dirty="0"/>
              <a:t> 3rd IAHR IWSHCS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Update </a:t>
            </a:r>
            <a:r>
              <a:rPr lang="nl-NL" sz="1600" dirty="0" err="1"/>
              <a:t>IAHR’s</a:t>
            </a:r>
            <a:r>
              <a:rPr lang="nl-NL" sz="1600" dirty="0"/>
              <a:t> 1991 Scour Design Manual </a:t>
            </a:r>
            <a:r>
              <a:rPr lang="nl-NL" sz="1600" dirty="0" err="1"/>
              <a:t>by</a:t>
            </a:r>
            <a:r>
              <a:rPr lang="nl-NL" sz="1600" dirty="0"/>
              <a:t> </a:t>
            </a:r>
            <a:r>
              <a:rPr lang="nl-NL" sz="1600" dirty="0" err="1"/>
              <a:t>Breusers</a:t>
            </a:r>
            <a:r>
              <a:rPr lang="nl-NL" sz="1600" dirty="0"/>
              <a:t> &amp; </a:t>
            </a:r>
            <a:r>
              <a:rPr lang="nl-NL" sz="1600" dirty="0" err="1"/>
              <a:t>Raudkivi</a:t>
            </a:r>
            <a:r>
              <a:rPr lang="nl-NL" sz="1600" dirty="0"/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418EB-7F96-5E68-D24E-57D402B8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3</a:t>
            </a:fld>
            <a:endParaRPr lang="nl-NL" dirty="0"/>
          </a:p>
        </p:txBody>
      </p:sp>
      <p:pic>
        <p:nvPicPr>
          <p:cNvPr id="2050" name="Picture 2" descr="Exo Engineering">
            <a:extLst>
              <a:ext uri="{FF2B5EF4-FFF2-40B4-BE49-F238E27FC236}">
                <a16:creationId xmlns:a16="http://schemas.microsoft.com/office/drawing/2014/main" id="{AC35832D-2B8E-B76E-4A1B-4C83EB96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267072"/>
            <a:ext cx="5145031" cy="29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71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3ADE3-5120-FB40-78AF-DA1C763CD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368295"/>
            <a:ext cx="11376025" cy="498598"/>
          </a:xfrm>
        </p:spPr>
        <p:txBody>
          <a:bodyPr wrap="square" anchor="t">
            <a:normAutofit/>
          </a:bodyPr>
          <a:lstStyle/>
          <a:p>
            <a:r>
              <a:rPr lang="nl-NL" dirty="0" err="1"/>
              <a:t>Proposal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3rd IAHR IWSHCS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A98301-6558-F47A-9C13-021808A9F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59533"/>
            <a:ext cx="10296524" cy="4933763"/>
          </a:xfrm>
        </p:spPr>
        <p:txBody>
          <a:bodyPr wrap="square">
            <a:normAutofit/>
          </a:bodyPr>
          <a:lstStyle/>
          <a:p>
            <a:r>
              <a:rPr lang="nl-NL" b="1" dirty="0" err="1"/>
              <a:t>Aim</a:t>
            </a:r>
            <a:r>
              <a:rPr lang="nl-NL" dirty="0"/>
              <a:t>: </a:t>
            </a:r>
            <a:r>
              <a:rPr lang="nl-NL" dirty="0" err="1"/>
              <a:t>actively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on </a:t>
            </a:r>
            <a:r>
              <a:rPr lang="nl-NL" dirty="0" err="1"/>
              <a:t>achieving</a:t>
            </a:r>
            <a:r>
              <a:rPr lang="nl-NL" dirty="0"/>
              <a:t> shared goals AND </a:t>
            </a:r>
            <a:r>
              <a:rPr lang="nl-NL" dirty="0" err="1"/>
              <a:t>enhance</a:t>
            </a:r>
            <a:r>
              <a:rPr lang="nl-NL" dirty="0"/>
              <a:t> </a:t>
            </a:r>
            <a:r>
              <a:rPr lang="nl-NL" dirty="0" err="1"/>
              <a:t>WG’s</a:t>
            </a:r>
            <a:r>
              <a:rPr lang="nl-NL" dirty="0"/>
              <a:t> </a:t>
            </a:r>
            <a:r>
              <a:rPr lang="nl-NL" dirty="0" err="1"/>
              <a:t>global</a:t>
            </a:r>
            <a:r>
              <a:rPr lang="nl-NL" dirty="0"/>
              <a:t> </a:t>
            </a:r>
            <a:r>
              <a:rPr lang="nl-NL" dirty="0" err="1"/>
              <a:t>influence</a:t>
            </a:r>
            <a:r>
              <a:rPr lang="nl-NL" dirty="0"/>
              <a:t>.</a:t>
            </a:r>
          </a:p>
          <a:p>
            <a:endParaRPr lang="nl-NL" b="1" dirty="0"/>
          </a:p>
          <a:p>
            <a:r>
              <a:rPr lang="nl-NL" b="1" dirty="0"/>
              <a:t>How:</a:t>
            </a:r>
            <a:r>
              <a:rPr lang="nl-NL" dirty="0"/>
              <a:t> </a:t>
            </a:r>
            <a:r>
              <a:rPr lang="nl-NL" dirty="0" err="1"/>
              <a:t>hybrid</a:t>
            </a:r>
            <a:r>
              <a:rPr lang="nl-NL" dirty="0"/>
              <a:t> format </a:t>
            </a:r>
            <a:r>
              <a:rPr lang="nl-NL" dirty="0" err="1"/>
              <a:t>between</a:t>
            </a:r>
            <a:r>
              <a:rPr lang="nl-NL" dirty="0"/>
              <a:t> conference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active</a:t>
            </a:r>
            <a:r>
              <a:rPr lang="nl-NL" dirty="0"/>
              <a:t> 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sessions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knowledge</a:t>
            </a:r>
            <a:r>
              <a:rPr lang="nl-NL" dirty="0"/>
              <a:t> </a:t>
            </a:r>
            <a:r>
              <a:rPr lang="nl-NL" dirty="0" err="1"/>
              <a:t>sharing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collecting</a:t>
            </a:r>
            <a:r>
              <a:rPr lang="nl-NL" dirty="0"/>
              <a:t> input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updated</a:t>
            </a:r>
            <a:r>
              <a:rPr lang="nl-NL" dirty="0"/>
              <a:t> </a:t>
            </a:r>
            <a:r>
              <a:rPr lang="nl-NL" dirty="0" err="1"/>
              <a:t>scour</a:t>
            </a:r>
            <a:r>
              <a:rPr lang="nl-NL" dirty="0"/>
              <a:t> design guideline</a:t>
            </a:r>
          </a:p>
          <a:p>
            <a:endParaRPr lang="nl-NL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Day 1: </a:t>
            </a:r>
            <a:r>
              <a:rPr lang="nl-NL" dirty="0" err="1"/>
              <a:t>Welcome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WG members, pre-conference meeting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discussion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prepare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active</a:t>
            </a:r>
            <a:r>
              <a:rPr lang="nl-NL" dirty="0"/>
              <a:t> 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sessions</a:t>
            </a:r>
            <a:r>
              <a:rPr lang="nl-NL" dirty="0"/>
              <a:t>. Short course? </a:t>
            </a:r>
            <a:r>
              <a:rPr lang="nl-NL" dirty="0" err="1"/>
              <a:t>Welcome</a:t>
            </a:r>
            <a:r>
              <a:rPr lang="nl-NL" dirty="0"/>
              <a:t> drinks in evening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participants</a:t>
            </a:r>
            <a:r>
              <a:rPr lang="nl-NL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Day 2: Presentation </a:t>
            </a:r>
            <a:r>
              <a:rPr lang="nl-NL" dirty="0" err="1"/>
              <a:t>day</a:t>
            </a:r>
            <a:r>
              <a:rPr lang="nl-NL" dirty="0"/>
              <a:t>.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keynote</a:t>
            </a:r>
            <a:r>
              <a:rPr lang="nl-NL" dirty="0"/>
              <a:t> </a:t>
            </a:r>
            <a:r>
              <a:rPr lang="nl-NL" dirty="0" err="1"/>
              <a:t>lectures</a:t>
            </a:r>
            <a:r>
              <a:rPr lang="nl-NL" dirty="0"/>
              <a:t>, </a:t>
            </a:r>
            <a:r>
              <a:rPr lang="nl-NL" dirty="0" err="1"/>
              <a:t>and</a:t>
            </a:r>
            <a:r>
              <a:rPr lang="nl-NL" dirty="0"/>
              <a:t> ~30-40 </a:t>
            </a:r>
            <a:r>
              <a:rPr lang="nl-NL" dirty="0" err="1"/>
              <a:t>presentations</a:t>
            </a:r>
            <a:r>
              <a:rPr lang="nl-NL" dirty="0"/>
              <a:t> in 2/3 parallel tracks. Parallel tracks </a:t>
            </a:r>
            <a:r>
              <a:rPr lang="nl-NL" dirty="0" err="1"/>
              <a:t>organized</a:t>
            </a:r>
            <a:r>
              <a:rPr lang="nl-NL" dirty="0"/>
              <a:t> </a:t>
            </a:r>
            <a:r>
              <a:rPr lang="nl-NL" dirty="0" err="1"/>
              <a:t>along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WG’s</a:t>
            </a:r>
            <a:r>
              <a:rPr lang="nl-NL" dirty="0"/>
              <a:t> priority topics. WG member </a:t>
            </a:r>
            <a:r>
              <a:rPr lang="nl-NL" dirty="0" err="1"/>
              <a:t>dinner</a:t>
            </a:r>
            <a:r>
              <a:rPr lang="nl-NL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Day 3: 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.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keynote</a:t>
            </a:r>
            <a:r>
              <a:rPr lang="nl-NL" dirty="0"/>
              <a:t> </a:t>
            </a:r>
            <a:r>
              <a:rPr lang="nl-NL" dirty="0" err="1"/>
              <a:t>lectures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morning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a poster </a:t>
            </a:r>
            <a:r>
              <a:rPr lang="nl-NL" dirty="0" err="1"/>
              <a:t>discussion</a:t>
            </a:r>
            <a:r>
              <a:rPr lang="nl-NL" dirty="0"/>
              <a:t> </a:t>
            </a:r>
            <a:r>
              <a:rPr lang="nl-NL" dirty="0" err="1"/>
              <a:t>session</a:t>
            </a:r>
            <a:r>
              <a:rPr lang="nl-NL" dirty="0"/>
              <a:t>. </a:t>
            </a:r>
            <a:r>
              <a:rPr lang="nl-NL" dirty="0" err="1"/>
              <a:t>Afternoon</a:t>
            </a:r>
            <a:r>
              <a:rPr lang="nl-NL" dirty="0"/>
              <a:t> </a:t>
            </a:r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groups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input on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scour</a:t>
            </a:r>
            <a:r>
              <a:rPr lang="nl-NL" dirty="0"/>
              <a:t> design guideline. </a:t>
            </a:r>
            <a:r>
              <a:rPr lang="nl-NL" dirty="0" err="1"/>
              <a:t>Plenary</a:t>
            </a:r>
            <a:r>
              <a:rPr lang="nl-NL" dirty="0"/>
              <a:t> </a:t>
            </a:r>
            <a:r>
              <a:rPr lang="nl-NL" dirty="0" err="1"/>
              <a:t>discussion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conference </a:t>
            </a:r>
            <a:r>
              <a:rPr lang="nl-NL" dirty="0" err="1"/>
              <a:t>closure</a:t>
            </a:r>
            <a:r>
              <a:rPr lang="nl-NL" dirty="0"/>
              <a:t>. Evening: conference </a:t>
            </a:r>
            <a:r>
              <a:rPr lang="nl-NL" dirty="0" err="1"/>
              <a:t>dinner</a:t>
            </a:r>
            <a:r>
              <a:rPr lang="nl-NL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Day 4: </a:t>
            </a:r>
            <a:r>
              <a:rPr lang="nl-NL" dirty="0" err="1"/>
              <a:t>Excursion</a:t>
            </a:r>
            <a:r>
              <a:rPr lang="nl-NL" dirty="0"/>
              <a:t> (?)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2B24C-B1DD-A04A-BE22-532A0D9F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2604" y="6531389"/>
            <a:ext cx="251409" cy="138499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B03EC09A-592F-4C6E-A1FE-17CB5626E9DF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5316CC-7D1A-56C0-5DE6-627252C5C0C6}"/>
              </a:ext>
            </a:extLst>
          </p:cNvPr>
          <p:cNvGrpSpPr/>
          <p:nvPr/>
        </p:nvGrpSpPr>
        <p:grpSpPr>
          <a:xfrm>
            <a:off x="6528048" y="3313520"/>
            <a:ext cx="4640585" cy="3093723"/>
            <a:chOff x="6528048" y="3313520"/>
            <a:chExt cx="4640585" cy="3093723"/>
          </a:xfrm>
        </p:grpSpPr>
        <p:pic>
          <p:nvPicPr>
            <p:cNvPr id="2050" name="Picture 2" descr="Rev Your Engines: High-Speed Outdoor Go-Karts Are the Ultimate Group  Activity | Welcome to Motor World Virginia Beach">
              <a:extLst>
                <a:ext uri="{FF2B5EF4-FFF2-40B4-BE49-F238E27FC236}">
                  <a16:creationId xmlns:a16="http://schemas.microsoft.com/office/drawing/2014/main" id="{3CD01717-F13F-896E-8E1A-2E42A94FD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048" y="3313520"/>
              <a:ext cx="4640585" cy="3093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BBA19F6-5408-7B72-786E-A3AE8CBED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71" t="2751" r="28232" b="50000"/>
            <a:stretch>
              <a:fillRect/>
            </a:stretch>
          </p:blipFill>
          <p:spPr bwMode="auto">
            <a:xfrm>
              <a:off x="8452295" y="3573016"/>
              <a:ext cx="792090" cy="1080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2FA43F5F-C7CC-DF12-C35F-A0AE6E7435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25" t="12497" r="29174" b="28287"/>
            <a:stretch>
              <a:fillRect/>
            </a:stretch>
          </p:blipFill>
          <p:spPr bwMode="auto">
            <a:xfrm>
              <a:off x="9768408" y="3542531"/>
              <a:ext cx="675248" cy="880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15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BF4F-DF18-7BF0-C1B0-C86E68AAF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Detailed</a:t>
            </a:r>
            <a:r>
              <a:rPr lang="nl-NL" dirty="0"/>
              <a:t> </a:t>
            </a:r>
            <a:r>
              <a:rPr lang="nl-NL" dirty="0" err="1"/>
              <a:t>schedule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B96C6-55BC-17E4-6FF4-B0B402B67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59533"/>
            <a:ext cx="7488237" cy="5478423"/>
          </a:xfrm>
        </p:spPr>
        <p:txBody>
          <a:bodyPr/>
          <a:lstStyle/>
          <a:p>
            <a:pPr lvl="0"/>
            <a:r>
              <a:rPr lang="en-GB" sz="1800" dirty="0"/>
              <a:t>Day 2 (Tuesday): Presentations</a:t>
            </a:r>
            <a:endParaRPr lang="nl-NL" sz="2800" dirty="0"/>
          </a:p>
          <a:p>
            <a:pPr lvl="1"/>
            <a:r>
              <a:rPr lang="en-GB" sz="1600" dirty="0"/>
              <a:t>Opening (~8.30-9.00)</a:t>
            </a:r>
            <a:endParaRPr lang="nl-NL" sz="2400" dirty="0"/>
          </a:p>
          <a:p>
            <a:pPr lvl="1"/>
            <a:r>
              <a:rPr lang="en-GB" sz="1600" dirty="0"/>
              <a:t>Keynote lectures: 9.00-11.00 (2 lectures)</a:t>
            </a:r>
            <a:endParaRPr lang="nl-NL" sz="2400" dirty="0"/>
          </a:p>
          <a:p>
            <a:pPr lvl="1"/>
            <a:r>
              <a:rPr lang="en-GB" sz="1600" dirty="0"/>
              <a:t>Parallel sessions on our priority areas: Physical modelling techniques and scale effects, Numerical modelling and AI/Sci-ML integration, Eco-friendly scour protection methods, Advances in real-time monitoring techniques. Session 1: 11.30-12.30 (4 presentation, 2 parallel tracks). Session 2: 14.00-15.30 (6 presentations, 2 parallel tracks). Session 3: 16.00-17.00 (4 presentations, 2 parallel tracks). Total of 28 presentations.</a:t>
            </a:r>
            <a:endParaRPr lang="nl-NL" sz="2400" dirty="0"/>
          </a:p>
          <a:p>
            <a:pPr lvl="1"/>
            <a:r>
              <a:rPr lang="en-GB" sz="1600" dirty="0"/>
              <a:t>Conference dinner in the evening.</a:t>
            </a:r>
            <a:endParaRPr lang="nl-NL" sz="2400" dirty="0"/>
          </a:p>
          <a:p>
            <a:pPr lvl="0"/>
            <a:r>
              <a:rPr lang="en-GB" sz="1800" dirty="0"/>
              <a:t>Day 3 (Wednesday): Working session</a:t>
            </a:r>
            <a:endParaRPr lang="nl-NL" sz="2800" dirty="0"/>
          </a:p>
          <a:p>
            <a:pPr lvl="1"/>
            <a:r>
              <a:rPr lang="en-GB" sz="1600" dirty="0"/>
              <a:t>Keynote lectures: 8.30-10.30 (2 lectures)</a:t>
            </a:r>
            <a:endParaRPr lang="nl-NL" sz="2400" dirty="0"/>
          </a:p>
          <a:p>
            <a:pPr lvl="1"/>
            <a:r>
              <a:rPr lang="en-GB" sz="1600" dirty="0"/>
              <a:t>Poster pitches (30 second pitch per poster).</a:t>
            </a:r>
            <a:endParaRPr lang="nl-NL" sz="2400" dirty="0"/>
          </a:p>
          <a:p>
            <a:pPr lvl="1"/>
            <a:r>
              <a:rPr lang="en-GB" sz="1600" dirty="0"/>
              <a:t>Poster discussion session (and coffee): 11.00-12.30</a:t>
            </a:r>
            <a:endParaRPr lang="nl-NL" sz="2400" dirty="0"/>
          </a:p>
          <a:p>
            <a:pPr lvl="1"/>
            <a:r>
              <a:rPr lang="en-GB" sz="1600" dirty="0"/>
              <a:t>Working groups for input on the scour design guideline: 14.00-15.45</a:t>
            </a:r>
            <a:endParaRPr lang="nl-NL" sz="2400" dirty="0"/>
          </a:p>
          <a:p>
            <a:pPr lvl="1"/>
            <a:r>
              <a:rPr lang="en-GB" sz="1600" dirty="0"/>
              <a:t>Plenary discussion of received input: 16.00-16.30.</a:t>
            </a:r>
            <a:endParaRPr lang="nl-NL" sz="2400" dirty="0"/>
          </a:p>
          <a:p>
            <a:pPr lvl="1"/>
            <a:r>
              <a:rPr lang="en-GB" sz="1600" dirty="0"/>
              <a:t>Conference closure: 16.30-17.00</a:t>
            </a:r>
            <a:endParaRPr lang="nl-NL" sz="2400" dirty="0"/>
          </a:p>
          <a:p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37B17E-E3CD-AB02-4B93-33DC5E5B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Presentatietitel  -  Klantnaam  -  X Maand 202X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29BB8-C2C3-E740-F9BF-BF566B04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5</a:t>
            </a:fld>
            <a:endParaRPr lang="nl-NL" dirty="0"/>
          </a:p>
        </p:txBody>
      </p:sp>
      <p:pic>
        <p:nvPicPr>
          <p:cNvPr id="1026" name="Picture 2" descr="Op klantbezoek bij Deltares - PeoplePower">
            <a:extLst>
              <a:ext uri="{FF2B5EF4-FFF2-40B4-BE49-F238E27FC236}">
                <a16:creationId xmlns:a16="http://schemas.microsoft.com/office/drawing/2014/main" id="{0EA5D6C5-60E3-0A69-FF85-29D3E53FE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058" y="3863845"/>
            <a:ext cx="5322942" cy="29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derzoeksfaciliteiten | Deltares">
            <a:extLst>
              <a:ext uri="{FF2B5EF4-FFF2-40B4-BE49-F238E27FC236}">
                <a16:creationId xmlns:a16="http://schemas.microsoft.com/office/drawing/2014/main" id="{72C70434-FB8A-0D5A-5F2B-420E8B7F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58" y="729161"/>
            <a:ext cx="4079530" cy="27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689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C9F4-A181-35EB-63D1-D7C7116D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Proposal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3rd IAHR IWSHCS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24D42-7503-50AB-F4E4-9016EE0B7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59533"/>
            <a:ext cx="11304636" cy="6078587"/>
          </a:xfrm>
        </p:spPr>
        <p:txBody>
          <a:bodyPr/>
          <a:lstStyle/>
          <a:p>
            <a:r>
              <a:rPr lang="nl-NL" dirty="0" err="1"/>
              <a:t>Some</a:t>
            </a:r>
            <a:r>
              <a:rPr lang="nl-NL" dirty="0"/>
              <a:t> </a:t>
            </a:r>
            <a:r>
              <a:rPr lang="nl-NL" dirty="0" err="1"/>
              <a:t>thoughts</a:t>
            </a:r>
            <a:r>
              <a:rPr lang="nl-NL" dirty="0"/>
              <a:t>:</a:t>
            </a: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Host at Deltares or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location</a:t>
            </a:r>
            <a:r>
              <a:rPr lang="nl-NL" dirty="0"/>
              <a:t>? </a:t>
            </a:r>
            <a:r>
              <a:rPr lang="nl-NL" dirty="0" err="1"/>
              <a:t>Preference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Deltares, </a:t>
            </a:r>
            <a:r>
              <a:rPr lang="nl-NL" dirty="0" err="1"/>
              <a:t>lower</a:t>
            </a:r>
            <a:r>
              <a:rPr lang="nl-NL" dirty="0"/>
              <a:t> </a:t>
            </a:r>
            <a:r>
              <a:rPr lang="nl-NL" dirty="0" err="1"/>
              <a:t>cost</a:t>
            </a:r>
            <a:r>
              <a:rPr lang="nl-NL" dirty="0"/>
              <a:t> (no </a:t>
            </a:r>
            <a:r>
              <a:rPr lang="nl-NL" dirty="0" err="1"/>
              <a:t>external</a:t>
            </a:r>
            <a:r>
              <a:rPr lang="nl-NL" dirty="0"/>
              <a:t> </a:t>
            </a:r>
            <a:r>
              <a:rPr lang="nl-NL" dirty="0" err="1"/>
              <a:t>facilities</a:t>
            </a:r>
            <a:r>
              <a:rPr lang="nl-NL" dirty="0"/>
              <a:t> </a:t>
            </a:r>
            <a:r>
              <a:rPr lang="nl-NL" dirty="0" err="1"/>
              <a:t>required</a:t>
            </a:r>
            <a:r>
              <a:rPr lang="nl-NL" dirty="0"/>
              <a:t>). Space limit: 100 </a:t>
            </a:r>
            <a:r>
              <a:rPr lang="nl-NL" dirty="0" err="1"/>
              <a:t>attendees</a:t>
            </a:r>
            <a:r>
              <a:rPr lang="nl-NL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Make </a:t>
            </a:r>
            <a:r>
              <a:rPr lang="nl-NL" dirty="0" err="1"/>
              <a:t>the</a:t>
            </a:r>
            <a:r>
              <a:rPr lang="nl-NL" dirty="0"/>
              <a:t> poster </a:t>
            </a:r>
            <a:r>
              <a:rPr lang="nl-NL" dirty="0" err="1"/>
              <a:t>session</a:t>
            </a:r>
            <a:r>
              <a:rPr lang="nl-NL" dirty="0"/>
              <a:t> a </a:t>
            </a:r>
            <a:r>
              <a:rPr lang="nl-NL" dirty="0" err="1"/>
              <a:t>highly</a:t>
            </a:r>
            <a:r>
              <a:rPr lang="nl-NL" dirty="0"/>
              <a:t> relevant </a:t>
            </a:r>
            <a:r>
              <a:rPr lang="nl-NL" dirty="0" err="1"/>
              <a:t>activity</a:t>
            </a:r>
            <a:r>
              <a:rPr lang="nl-NL" dirty="0"/>
              <a:t>, </a:t>
            </a:r>
            <a:r>
              <a:rPr lang="nl-NL" dirty="0" err="1"/>
              <a:t>not</a:t>
            </a:r>
            <a:r>
              <a:rPr lang="nl-NL" dirty="0"/>
              <a:t> put </a:t>
            </a:r>
            <a:r>
              <a:rPr lang="nl-NL" dirty="0" err="1"/>
              <a:t>them</a:t>
            </a:r>
            <a:r>
              <a:rPr lang="nl-NL" dirty="0"/>
              <a:t> at </a:t>
            </a:r>
            <a:r>
              <a:rPr lang="nl-NL" dirty="0" err="1"/>
              <a:t>the</a:t>
            </a:r>
            <a:r>
              <a:rPr lang="nl-NL" dirty="0"/>
              <a:t> back </a:t>
            </a:r>
            <a:r>
              <a:rPr lang="nl-NL" dirty="0" err="1"/>
              <a:t>somewhere</a:t>
            </a:r>
            <a:r>
              <a:rPr lang="nl-NL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Invite </a:t>
            </a:r>
            <a:r>
              <a:rPr lang="nl-NL" dirty="0" err="1"/>
              <a:t>potential</a:t>
            </a:r>
            <a:r>
              <a:rPr lang="nl-NL" dirty="0"/>
              <a:t> users of design guideline as </a:t>
            </a:r>
            <a:r>
              <a:rPr lang="nl-NL" dirty="0" err="1"/>
              <a:t>participants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providers of input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updated</a:t>
            </a:r>
            <a:r>
              <a:rPr lang="nl-NL" dirty="0"/>
              <a:t> guideline.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leverage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</a:t>
            </a:r>
            <a:r>
              <a:rPr lang="nl-NL" dirty="0" err="1"/>
              <a:t>industry</a:t>
            </a:r>
            <a:r>
              <a:rPr lang="nl-NL" dirty="0"/>
              <a:t> </a:t>
            </a:r>
            <a:r>
              <a:rPr lang="nl-NL" dirty="0" err="1"/>
              <a:t>network</a:t>
            </a:r>
            <a:r>
              <a:rPr lang="nl-NL" dirty="0"/>
              <a:t>, but </a:t>
            </a:r>
            <a:r>
              <a:rPr lang="nl-NL" dirty="0" err="1"/>
              <a:t>then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accent moves </a:t>
            </a:r>
            <a:r>
              <a:rPr lang="nl-NL" dirty="0" err="1"/>
              <a:t>quite</a:t>
            </a:r>
            <a:r>
              <a:rPr lang="nl-NL" dirty="0"/>
              <a:t> </a:t>
            </a:r>
            <a:r>
              <a:rPr lang="nl-NL" dirty="0" err="1"/>
              <a:t>strongly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offshore wind.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my</a:t>
            </a:r>
            <a:r>
              <a:rPr lang="nl-NL" dirty="0"/>
              <a:t> first </a:t>
            </a:r>
            <a:r>
              <a:rPr lang="nl-NL" dirty="0" err="1"/>
              <a:t>preference</a:t>
            </a:r>
            <a:r>
              <a:rPr lang="nl-NL" dirty="0"/>
              <a:t>, but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discussed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WG.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Provide</a:t>
            </a:r>
            <a:r>
              <a:rPr lang="nl-NL" dirty="0"/>
              <a:t> a platform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early-career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connect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exchange </a:t>
            </a:r>
            <a:r>
              <a:rPr lang="nl-NL" dirty="0" err="1"/>
              <a:t>ideas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experienced</a:t>
            </a:r>
            <a:r>
              <a:rPr lang="nl-NL" dirty="0"/>
              <a:t> </a:t>
            </a:r>
            <a:r>
              <a:rPr lang="nl-NL" dirty="0" err="1"/>
              <a:t>researchers</a:t>
            </a:r>
            <a:r>
              <a:rPr lang="nl-NL" dirty="0"/>
              <a:t> (posters as a </a:t>
            </a:r>
            <a:r>
              <a:rPr lang="nl-NL" dirty="0" err="1"/>
              <a:t>conversation</a:t>
            </a:r>
            <a:r>
              <a:rPr lang="nl-NL" dirty="0"/>
              <a:t> starter?)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Collaboration</a:t>
            </a:r>
            <a:r>
              <a:rPr lang="nl-NL" dirty="0"/>
              <a:t> (</a:t>
            </a:r>
            <a:r>
              <a:rPr lang="nl-NL" dirty="0" err="1"/>
              <a:t>involvement</a:t>
            </a:r>
            <a:r>
              <a:rPr lang="nl-NL" dirty="0"/>
              <a:t>) Rijkswaterstaat </a:t>
            </a:r>
            <a:r>
              <a:rPr lang="nl-NL" dirty="0" err="1"/>
              <a:t>and</a:t>
            </a:r>
            <a:r>
              <a:rPr lang="nl-NL" dirty="0"/>
              <a:t> TU Delft?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parties</a:t>
            </a:r>
            <a:r>
              <a:rPr lang="nl-NL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No conference </a:t>
            </a:r>
            <a:r>
              <a:rPr lang="nl-NL" dirty="0" err="1"/>
              <a:t>proceedings</a:t>
            </a:r>
            <a:r>
              <a:rPr lang="nl-NL" dirty="0"/>
              <a:t>, </a:t>
            </a:r>
            <a:r>
              <a:rPr lang="nl-NL" dirty="0" err="1"/>
              <a:t>only</a:t>
            </a:r>
            <a:r>
              <a:rPr lang="nl-NL" dirty="0"/>
              <a:t> a </a:t>
            </a:r>
            <a:r>
              <a:rPr lang="nl-NL" dirty="0" err="1"/>
              <a:t>book</a:t>
            </a:r>
            <a:r>
              <a:rPr lang="nl-NL" dirty="0"/>
              <a:t> of abstracts (</a:t>
            </a:r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NCK </a:t>
            </a:r>
            <a:r>
              <a:rPr lang="nl-NL" dirty="0" err="1"/>
              <a:t>days</a:t>
            </a:r>
            <a:r>
              <a:rPr lang="nl-NL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Make business case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determine</a:t>
            </a:r>
            <a:r>
              <a:rPr lang="nl-NL" dirty="0"/>
              <a:t> </a:t>
            </a:r>
            <a:r>
              <a:rPr lang="nl-NL" dirty="0" err="1"/>
              <a:t>registration</a:t>
            </a:r>
            <a:r>
              <a:rPr lang="nl-NL" dirty="0"/>
              <a:t> fee </a:t>
            </a:r>
            <a:r>
              <a:rPr lang="nl-NL" dirty="0" err="1"/>
              <a:t>based</a:t>
            </a:r>
            <a:r>
              <a:rPr lang="nl-NL" dirty="0"/>
              <a:t> on </a:t>
            </a:r>
            <a:r>
              <a:rPr lang="nl-NL" dirty="0" err="1"/>
              <a:t>expected</a:t>
            </a:r>
            <a:r>
              <a:rPr lang="nl-NL" dirty="0"/>
              <a:t> </a:t>
            </a:r>
            <a:r>
              <a:rPr lang="nl-NL" dirty="0" err="1"/>
              <a:t>expense</a:t>
            </a:r>
            <a:r>
              <a:rPr lang="nl-NL" dirty="0"/>
              <a:t>. </a:t>
            </a:r>
            <a:r>
              <a:rPr lang="nl-NL" dirty="0" err="1"/>
              <a:t>Sponsorship</a:t>
            </a:r>
            <a:r>
              <a:rPr lang="nl-NL" dirty="0"/>
              <a:t> </a:t>
            </a:r>
            <a:r>
              <a:rPr lang="nl-NL" dirty="0" err="1"/>
              <a:t>required</a:t>
            </a:r>
            <a:r>
              <a:rPr lang="nl-NL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2D354-DF89-0ADF-C0B3-D956857B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EC09A-592F-4C6E-A1FE-17CB5626E9DF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413754"/>
      </p:ext>
    </p:extLst>
  </p:cSld>
  <p:clrMapOvr>
    <a:masterClrMapping/>
  </p:clrMapOvr>
</p:sld>
</file>

<file path=ppt/theme/theme1.xml><?xml version="1.0" encoding="utf-8"?>
<a:theme xmlns:a="http://schemas.openxmlformats.org/drawingml/2006/main" name="Deltares - DEC 2024">
  <a:themeElements>
    <a:clrScheme name="Deltares JULI 2024">
      <a:dk1>
        <a:sysClr val="windowText" lastClr="000000"/>
      </a:dk1>
      <a:lt1>
        <a:sysClr val="window" lastClr="FFFFFF"/>
      </a:lt1>
      <a:dk2>
        <a:srgbClr val="080C80"/>
      </a:dk2>
      <a:lt2>
        <a:srgbClr val="F2F2F2"/>
      </a:lt2>
      <a:accent1>
        <a:srgbClr val="080C80"/>
      </a:accent1>
      <a:accent2>
        <a:srgbClr val="0D38E0"/>
      </a:accent2>
      <a:accent3>
        <a:srgbClr val="0EBBF0"/>
      </a:accent3>
      <a:accent4>
        <a:srgbClr val="00B389"/>
      </a:accent4>
      <a:accent5>
        <a:srgbClr val="00CC96"/>
      </a:accent5>
      <a:accent6>
        <a:srgbClr val="00E6A1"/>
      </a:accent6>
      <a:hlink>
        <a:srgbClr val="080C80"/>
      </a:hlink>
      <a:folHlink>
        <a:srgbClr val="0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Custom Color 1">
      <a:srgbClr val="E6E6E6"/>
    </a:custClr>
    <a:custClr name="Custom Color 2">
      <a:srgbClr val="F0F4FF"/>
    </a:custClr>
    <a:custClr name="Custom Color 3">
      <a:srgbClr val="F0FCFA"/>
    </a:custClr>
    <a:custClr name="Custom Color 4">
      <a:srgbClr val="FFD814"/>
    </a:custClr>
    <a:custClr name="Custom Color 5">
      <a:srgbClr val="D63300"/>
    </a:custClr>
  </a:custClrLst>
  <a:extLst>
    <a:ext uri="{05A4C25C-085E-4340-85A3-A5531E510DB2}">
      <thm15:themeFamily xmlns:thm15="http://schemas.microsoft.com/office/thememl/2012/main" name="Presentation5" id="{E4A0FA65-493D-47A4-888E-E387CD126246}" vid="{6EE4CA90-DAF4-4774-9B20-E2857A51CA9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4e3b78-916f-4464-b7f7-91bc32f279b4">
      <Terms xmlns="http://schemas.microsoft.com/office/infopath/2007/PartnerControls"/>
    </lcf76f155ced4ddcb4097134ff3c332f>
    <TaxCatchAll xmlns="659caa58-334e-4197-ba2d-04bc96ec47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7D5FF668032E4C9274B47EB275ABFF" ma:contentTypeVersion="11" ma:contentTypeDescription="Create a new document." ma:contentTypeScope="" ma:versionID="6993092d5444a04245674f34c3b09c9a">
  <xsd:schema xmlns:xsd="http://www.w3.org/2001/XMLSchema" xmlns:xs="http://www.w3.org/2001/XMLSchema" xmlns:p="http://schemas.microsoft.com/office/2006/metadata/properties" xmlns:ns2="784e3b78-916f-4464-b7f7-91bc32f279b4" xmlns:ns3="659caa58-334e-4197-ba2d-04bc96ec47dc" targetNamespace="http://schemas.microsoft.com/office/2006/metadata/properties" ma:root="true" ma:fieldsID="8009c600caab81c92e336f409ef34edf" ns2:_="" ns3:_="">
    <xsd:import namespace="784e3b78-916f-4464-b7f7-91bc32f279b4"/>
    <xsd:import namespace="659caa58-334e-4197-ba2d-04bc96ec4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e3b78-916f-4464-b7f7-91bc32f279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b92cde-922f-41e6-b057-b97c56e4b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caa58-334e-4197-ba2d-04bc96ec47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593b574-45f7-4b26-aace-c8bf04aa81e8}" ma:internalName="TaxCatchAll" ma:showField="CatchAllData" ma:web="659caa58-334e-4197-ba2d-04bc96ec47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7F7EB1-9C02-4498-A735-BACEBE2F295B}">
  <ds:schemaRefs>
    <ds:schemaRef ds:uri="http://purl.org/dc/dcmitype/"/>
    <ds:schemaRef ds:uri="659caa58-334e-4197-ba2d-04bc96ec47dc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84e3b78-916f-4464-b7f7-91bc32f279b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669E632-42C0-4E06-875A-6F4D7061C9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22EE6E-2D47-4670-A84E-15077362FA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4e3b78-916f-4464-b7f7-91bc32f279b4"/>
    <ds:schemaRef ds:uri="659caa58-334e-4197-ba2d-04bc96ec4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5f3fe0e-d712-4981-bc7c-fe949af215bb}" enabled="0" method="" siteId="{15f3fe0e-d712-4981-bc7c-fe949af215b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Deltares Blank Presentation</Template>
  <TotalTime>1183</TotalTime>
  <Words>686</Words>
  <Application>Microsoft Office PowerPoint</Application>
  <PresentationFormat>Widescreen</PresentationFormat>
  <Paragraphs>73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Deltares - DEC 2024</vt:lpstr>
      <vt:lpstr>IWSHCS 2026: Proposal</vt:lpstr>
      <vt:lpstr>Background – IAHR Working Group on Scour Research</vt:lpstr>
      <vt:lpstr>WG Strategic Agenda for 2025-2027</vt:lpstr>
      <vt:lpstr>Proposal for 3rd IAHR IWSHCS</vt:lpstr>
      <vt:lpstr>Detailed schedule</vt:lpstr>
      <vt:lpstr>Proposal for 3rd IAHR IWSHCS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Yorick Broekema</dc:creator>
  <cp:lastModifiedBy>Yorick Broekema</cp:lastModifiedBy>
  <cp:revision>2</cp:revision>
  <dcterms:created xsi:type="dcterms:W3CDTF">2025-06-20T06:07:24Z</dcterms:created>
  <dcterms:modified xsi:type="dcterms:W3CDTF">2025-06-25T06:03:33Z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0x010100EC7D5FF668032E4C9274B47EB275ABFF</vt:lpwstr>
  </property>
  <property fmtid="{D5CDD505-2E9C-101B-9397-08002B2CF9AE}" pid="3" name="MediaServiceImageTags">
    <vt:lpwstr/>
  </property>
</Properties>
</file>