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6"/>
  </p:notesMasterIdLst>
  <p:sldIdLst>
    <p:sldId id="256" r:id="rId5"/>
  </p:sldIdLst>
  <p:sldSz cx="30276800" cy="213868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lvl1pPr>
    <a:lvl2pPr marL="0" marR="0" indent="1476162"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lvl2pPr>
    <a:lvl3pPr marL="0" marR="0" indent="2952323"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lvl3pPr>
    <a:lvl4pPr marL="0" marR="0" indent="4428485"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lvl4pPr>
    <a:lvl5pPr marL="0" marR="0" indent="5904646"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lvl5pPr>
    <a:lvl6pPr marL="0" marR="0" indent="7380807"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lvl6pPr>
    <a:lvl7pPr marL="0" marR="0" indent="8856970"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lvl7pPr>
    <a:lvl8pPr marL="0" marR="0" indent="10333131"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lvl8pPr>
    <a:lvl9pPr marL="0" marR="0" indent="11809293"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4" d="100"/>
          <a:sy n="34" d="100"/>
        </p:scale>
        <p:origin x="15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sa Incio" userId="16e7b207-fd4c-4c24-b7f1-7ca95647b5f6" providerId="ADAL" clId="{5D5B1A2C-9E36-4A1F-B738-4DB052B34BD0}"/>
    <pc:docChg chg="modSld">
      <pc:chgData name="Elsa Incio" userId="16e7b207-fd4c-4c24-b7f1-7ca95647b5f6" providerId="ADAL" clId="{5D5B1A2C-9E36-4A1F-B738-4DB052B34BD0}" dt="2023-06-14T09:44:11.642" v="35" actId="20577"/>
      <pc:docMkLst>
        <pc:docMk/>
      </pc:docMkLst>
      <pc:sldChg chg="modSp mod">
        <pc:chgData name="Elsa Incio" userId="16e7b207-fd4c-4c24-b7f1-7ca95647b5f6" providerId="ADAL" clId="{5D5B1A2C-9E36-4A1F-B738-4DB052B34BD0}" dt="2023-06-14T09:44:11.642" v="35" actId="20577"/>
        <pc:sldMkLst>
          <pc:docMk/>
          <pc:sldMk cId="0" sldId="256"/>
        </pc:sldMkLst>
        <pc:spChg chg="mod">
          <ac:chgData name="Elsa Incio" userId="16e7b207-fd4c-4c24-b7f1-7ca95647b5f6" providerId="ADAL" clId="{5D5B1A2C-9E36-4A1F-B738-4DB052B34BD0}" dt="2023-06-14T09:44:11.642" v="35" actId="20577"/>
          <ac:spMkLst>
            <pc:docMk/>
            <pc:sldMk cId="0" sldId="256"/>
            <ac:spMk id="2" creationId="{D7717BC0-CE0A-9BA1-39B3-EE8B91536F7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7" name="Shape 127"/>
          <p:cNvSpPr>
            <a:spLocks noGrp="1" noRot="1" noChangeAspect="1"/>
          </p:cNvSpPr>
          <p:nvPr>
            <p:ph type="sldImg"/>
          </p:nvPr>
        </p:nvSpPr>
        <p:spPr>
          <a:xfrm>
            <a:off x="1143000" y="685800"/>
            <a:ext cx="4572000" cy="3429000"/>
          </a:xfrm>
          <a:prstGeom prst="rect">
            <a:avLst/>
          </a:prstGeom>
        </p:spPr>
        <p:txBody>
          <a:bodyPr/>
          <a:lstStyle/>
          <a:p>
            <a:endParaRPr/>
          </a:p>
        </p:txBody>
      </p:sp>
      <p:sp>
        <p:nvSpPr>
          <p:cNvPr id="128" name="Shape 12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2952323" latinLnBrk="0">
      <a:defRPr sz="3900">
        <a:latin typeface="+mj-lt"/>
        <a:ea typeface="+mj-ea"/>
        <a:cs typeface="+mj-cs"/>
        <a:sym typeface="Calibri"/>
      </a:defRPr>
    </a:lvl1pPr>
    <a:lvl2pPr indent="228600" defTabSz="2952323" latinLnBrk="0">
      <a:defRPr sz="3900">
        <a:latin typeface="+mj-lt"/>
        <a:ea typeface="+mj-ea"/>
        <a:cs typeface="+mj-cs"/>
        <a:sym typeface="Calibri"/>
      </a:defRPr>
    </a:lvl2pPr>
    <a:lvl3pPr indent="457200" defTabSz="2952323" latinLnBrk="0">
      <a:defRPr sz="3900">
        <a:latin typeface="+mj-lt"/>
        <a:ea typeface="+mj-ea"/>
        <a:cs typeface="+mj-cs"/>
        <a:sym typeface="Calibri"/>
      </a:defRPr>
    </a:lvl3pPr>
    <a:lvl4pPr indent="685800" defTabSz="2952323" latinLnBrk="0">
      <a:defRPr sz="3900">
        <a:latin typeface="+mj-lt"/>
        <a:ea typeface="+mj-ea"/>
        <a:cs typeface="+mj-cs"/>
        <a:sym typeface="Calibri"/>
      </a:defRPr>
    </a:lvl4pPr>
    <a:lvl5pPr indent="914400" defTabSz="2952323" latinLnBrk="0">
      <a:defRPr sz="3900">
        <a:latin typeface="+mj-lt"/>
        <a:ea typeface="+mj-ea"/>
        <a:cs typeface="+mj-cs"/>
        <a:sym typeface="Calibri"/>
      </a:defRPr>
    </a:lvl5pPr>
    <a:lvl6pPr indent="1143000" defTabSz="2952323" latinLnBrk="0">
      <a:defRPr sz="3900">
        <a:latin typeface="+mj-lt"/>
        <a:ea typeface="+mj-ea"/>
        <a:cs typeface="+mj-cs"/>
        <a:sym typeface="Calibri"/>
      </a:defRPr>
    </a:lvl6pPr>
    <a:lvl7pPr indent="1371600" defTabSz="2952323" latinLnBrk="0">
      <a:defRPr sz="3900">
        <a:latin typeface="+mj-lt"/>
        <a:ea typeface="+mj-ea"/>
        <a:cs typeface="+mj-cs"/>
        <a:sym typeface="Calibri"/>
      </a:defRPr>
    </a:lvl7pPr>
    <a:lvl8pPr indent="1600200" defTabSz="2952323" latinLnBrk="0">
      <a:defRPr sz="3900">
        <a:latin typeface="+mj-lt"/>
        <a:ea typeface="+mj-ea"/>
        <a:cs typeface="+mj-cs"/>
        <a:sym typeface="Calibri"/>
      </a:defRPr>
    </a:lvl8pPr>
    <a:lvl9pPr indent="1828800" defTabSz="2952323" latinLnBrk="0">
      <a:defRPr sz="39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Diapositiva de título">
    <p:spTree>
      <p:nvGrpSpPr>
        <p:cNvPr id="1" name=""/>
        <p:cNvGrpSpPr/>
        <p:nvPr/>
      </p:nvGrpSpPr>
      <p:grpSpPr>
        <a:xfrm>
          <a:off x="0" y="0"/>
          <a:ext cx="0" cy="0"/>
          <a:chOff x="0" y="0"/>
          <a:chExt cx="0" cy="0"/>
        </a:xfrm>
      </p:grpSpPr>
      <p:pic>
        <p:nvPicPr>
          <p:cNvPr id="15" name="Picture 5" descr="Picture 5"/>
          <p:cNvPicPr>
            <a:picLocks noChangeAspect="1"/>
          </p:cNvPicPr>
          <p:nvPr/>
        </p:nvPicPr>
        <p:blipFill>
          <a:blip r:embed="rId2"/>
          <a:srcRect b="26820"/>
          <a:stretch>
            <a:fillRect/>
          </a:stretch>
        </p:blipFill>
        <p:spPr>
          <a:xfrm>
            <a:off x="296415" y="296415"/>
            <a:ext cx="2530204" cy="2980162"/>
          </a:xfrm>
          <a:prstGeom prst="rect">
            <a:avLst/>
          </a:prstGeom>
          <a:ln w="12700">
            <a:miter lim="400000"/>
          </a:ln>
        </p:spPr>
      </p:pic>
      <p:sp>
        <p:nvSpPr>
          <p:cNvPr id="16" name="27 Rectángulo redondeado"/>
          <p:cNvSpPr/>
          <p:nvPr/>
        </p:nvSpPr>
        <p:spPr>
          <a:xfrm>
            <a:off x="522362" y="6156895"/>
            <a:ext cx="29379266" cy="13969553"/>
          </a:xfrm>
          <a:prstGeom prst="roundRect">
            <a:avLst>
              <a:gd name="adj" fmla="val 6557"/>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7" name="28 CuadroTexto"/>
          <p:cNvSpPr txBox="1"/>
          <p:nvPr/>
        </p:nvSpPr>
        <p:spPr>
          <a:xfrm>
            <a:off x="45720" y="20342471"/>
            <a:ext cx="29666170"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4000" b="1" i="1">
                <a:solidFill>
                  <a:srgbClr val="FFFFFF"/>
                </a:solidFill>
                <a:latin typeface="Arial"/>
                <a:ea typeface="Arial"/>
                <a:cs typeface="Arial"/>
                <a:sym typeface="Arial"/>
              </a:defRPr>
            </a:pPr>
            <a:r>
              <a:rPr lang="es-ES" dirty="0"/>
              <a:t>3rd</a:t>
            </a:r>
            <a:r>
              <a:rPr dirty="0"/>
              <a:t> I</a:t>
            </a:r>
            <a:r>
              <a:rPr lang="es-ES" dirty="0"/>
              <a:t>AHR</a:t>
            </a:r>
            <a:r>
              <a:rPr dirty="0"/>
              <a:t> Young Professionals Congress (</a:t>
            </a:r>
            <a:r>
              <a:rPr lang="es-ES" dirty="0"/>
              <a:t>29 </a:t>
            </a:r>
            <a:r>
              <a:rPr lang="es-ES" dirty="0" err="1"/>
              <a:t>November</a:t>
            </a:r>
            <a:r>
              <a:rPr lang="es-ES" dirty="0"/>
              <a:t> – 1 </a:t>
            </a:r>
            <a:r>
              <a:rPr lang="es-ES" dirty="0" err="1"/>
              <a:t>December</a:t>
            </a:r>
            <a:r>
              <a:rPr lang="es-ES" dirty="0"/>
              <a:t> 2022</a:t>
            </a:r>
            <a:r>
              <a:rPr dirty="0"/>
              <a:t>)</a:t>
            </a:r>
          </a:p>
        </p:txBody>
      </p:sp>
      <p:sp>
        <p:nvSpPr>
          <p:cNvPr id="18" name="29 Rectángulo redondeado"/>
          <p:cNvSpPr/>
          <p:nvPr/>
        </p:nvSpPr>
        <p:spPr>
          <a:xfrm>
            <a:off x="522362" y="3492599"/>
            <a:ext cx="29379266" cy="2376266"/>
          </a:xfrm>
          <a:prstGeom prst="roundRect">
            <a:avLst>
              <a:gd name="adj" fmla="val 14116"/>
            </a:avLst>
          </a:prstGeom>
          <a:solidFill>
            <a:srgbClr val="FFFFFF"/>
          </a:solidFill>
          <a:ln w="12700">
            <a:miter lim="400000"/>
          </a:ln>
        </p:spPr>
        <p:txBody>
          <a:bodyPr lIns="45719" rIns="45719" anchor="ctr"/>
          <a:lstStyle/>
          <a:p>
            <a:pPr algn="ctr">
              <a:defRPr>
                <a:solidFill>
                  <a:srgbClr val="FFFFFF"/>
                </a:solidFill>
              </a:defRPr>
            </a:pPr>
            <a:endParaRPr/>
          </a:p>
        </p:txBody>
      </p:sp>
      <p:sp>
        <p:nvSpPr>
          <p:cNvPr id="20" name="Nivel de texto 1…"/>
          <p:cNvSpPr txBox="1">
            <a:spLocks noGrp="1"/>
          </p:cNvSpPr>
          <p:nvPr>
            <p:ph type="body" sz="quarter" idx="1" hasCustomPrompt="1"/>
          </p:nvPr>
        </p:nvSpPr>
        <p:spPr>
          <a:xfrm>
            <a:off x="4541996" y="12119185"/>
            <a:ext cx="21195984" cy="5465517"/>
          </a:xfrm>
          <a:prstGeom prst="rect">
            <a:avLst/>
          </a:prstGeom>
        </p:spPr>
        <p:txBody>
          <a:bodyPr/>
          <a:lstStyle>
            <a:lvl1pPr marL="0" indent="0" algn="ctr">
              <a:buSzTx/>
              <a:buFontTx/>
              <a:buNone/>
              <a:defRPr>
                <a:solidFill>
                  <a:srgbClr val="888888"/>
                </a:solidFill>
              </a:defRPr>
            </a:lvl1pPr>
            <a:lvl2pPr marL="0" indent="1476162" algn="ctr">
              <a:buSzTx/>
              <a:buFontTx/>
              <a:buNone/>
              <a:defRPr>
                <a:solidFill>
                  <a:srgbClr val="888888"/>
                </a:solidFill>
              </a:defRPr>
            </a:lvl2pPr>
            <a:lvl3pPr marL="0" indent="2952323" algn="ctr">
              <a:buSzTx/>
              <a:buFontTx/>
              <a:buNone/>
              <a:defRPr>
                <a:solidFill>
                  <a:srgbClr val="888888"/>
                </a:solidFill>
              </a:defRPr>
            </a:lvl3pPr>
            <a:lvl4pPr marL="0" indent="4428485" algn="ctr">
              <a:buSzTx/>
              <a:buFontTx/>
              <a:buNone/>
              <a:defRPr>
                <a:solidFill>
                  <a:srgbClr val="888888"/>
                </a:solidFill>
              </a:defRPr>
            </a:lvl4pPr>
            <a:lvl5pPr marL="0" indent="5904646" algn="ctr">
              <a:buSzTx/>
              <a:buFontTx/>
              <a:buNone/>
              <a:defRPr>
                <a:solidFill>
                  <a:srgbClr val="888888"/>
                </a:solidFill>
              </a:defRPr>
            </a:lvl5pPr>
          </a:lstStyle>
          <a:p>
            <a:r>
              <a:t>Nivel de </a:t>
            </a:r>
            <a:r>
              <a:rPr err="1"/>
              <a:t>texto</a:t>
            </a:r>
            <a:r>
              <a:t> 1</a:t>
            </a:r>
          </a:p>
          <a:p>
            <a:pPr lvl="1"/>
            <a:r>
              <a:t>Nivel de </a:t>
            </a:r>
            <a:r>
              <a:rPr err="1"/>
              <a:t>texto</a:t>
            </a:r>
            <a:r>
              <a:t> 2</a:t>
            </a:r>
          </a:p>
          <a:p>
            <a:pPr lvl="2"/>
            <a:r>
              <a:t>Nivel de </a:t>
            </a:r>
            <a:r>
              <a:rPr err="1"/>
              <a:t>texto</a:t>
            </a:r>
            <a:r>
              <a:t> 3</a:t>
            </a:r>
          </a:p>
          <a:p>
            <a:pPr lvl="3"/>
            <a:r>
              <a:t>Nivel de </a:t>
            </a:r>
            <a:r>
              <a:rPr err="1"/>
              <a:t>texto</a:t>
            </a:r>
            <a:r>
              <a:t> 4Nivel de </a:t>
            </a:r>
            <a:r>
              <a:rPr err="1"/>
              <a:t>texto</a:t>
            </a:r>
            <a:r>
              <a:t> </a:t>
            </a:r>
          </a:p>
        </p:txBody>
      </p:sp>
      <p:sp>
        <p:nvSpPr>
          <p:cNvPr id="21" name="Número de diapositiva"/>
          <p:cNvSpPr txBox="1">
            <a:spLocks noGrp="1"/>
          </p:cNvSpPr>
          <p:nvPr>
            <p:ph type="sldNum" sz="quarter" idx="2"/>
          </p:nvPr>
        </p:nvSpPr>
        <p:spPr>
          <a:xfrm>
            <a:off x="21700649" y="19822396"/>
            <a:ext cx="298180" cy="1190667"/>
          </a:xfrm>
          <a:prstGeom prst="rect">
            <a:avLst/>
          </a:prstGeom>
        </p:spPr>
        <p:txBody>
          <a:bodyPr/>
          <a:lstStyle/>
          <a:p>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ítulo y objetos">
    <p:spTree>
      <p:nvGrpSpPr>
        <p:cNvPr id="1" name=""/>
        <p:cNvGrpSpPr/>
        <p:nvPr/>
      </p:nvGrpSpPr>
      <p:grpSpPr>
        <a:xfrm>
          <a:off x="0" y="0"/>
          <a:ext cx="0" cy="0"/>
          <a:chOff x="0" y="0"/>
          <a:chExt cx="0" cy="0"/>
        </a:xfrm>
      </p:grpSpPr>
      <p:sp>
        <p:nvSpPr>
          <p:cNvPr id="28" name="Texto del título"/>
          <p:cNvSpPr txBox="1">
            <a:spLocks noGrp="1"/>
          </p:cNvSpPr>
          <p:nvPr>
            <p:ph type="title"/>
          </p:nvPr>
        </p:nvSpPr>
        <p:spPr>
          <a:prstGeom prst="rect">
            <a:avLst/>
          </a:prstGeom>
        </p:spPr>
        <p:txBody>
          <a:bodyPr/>
          <a:lstStyle/>
          <a:p>
            <a:r>
              <a:t>Texto del título</a:t>
            </a:r>
          </a:p>
        </p:txBody>
      </p:sp>
      <p:sp>
        <p:nvSpPr>
          <p:cNvPr id="29" name="Nivel de texto 1…"/>
          <p:cNvSpPr txBox="1">
            <a:spLocks noGrp="1"/>
          </p:cNvSpPr>
          <p:nvPr>
            <p:ph type="body" idx="1"/>
          </p:nvPr>
        </p:nvSpPr>
        <p:spPr>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30" name="Número de diapositiva"/>
          <p:cNvSpPr txBox="1">
            <a:spLocks noGrp="1"/>
          </p:cNvSpPr>
          <p:nvPr>
            <p:ph type="sldNum" sz="quarter" idx="2"/>
          </p:nvPr>
        </p:nvSpPr>
        <p:spPr>
          <a:prstGeom prst="rect">
            <a:avLst/>
          </a:prstGeom>
        </p:spPr>
        <p:txBody>
          <a:bodyPr/>
          <a:lstStyle/>
          <a:p>
            <a:fld id="{86CB4B4D-7CA3-9044-876B-883B54F8677D}" type="slidenum">
              <a:t>‹#›</a:t>
            </a:fld>
            <a:endParaRPr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Encabezado de sección">
    <p:spTree>
      <p:nvGrpSpPr>
        <p:cNvPr id="1" name=""/>
        <p:cNvGrpSpPr/>
        <p:nvPr/>
      </p:nvGrpSpPr>
      <p:grpSpPr>
        <a:xfrm>
          <a:off x="0" y="0"/>
          <a:ext cx="0" cy="0"/>
          <a:chOff x="0" y="0"/>
          <a:chExt cx="0" cy="0"/>
        </a:xfrm>
      </p:grpSpPr>
      <p:pic>
        <p:nvPicPr>
          <p:cNvPr id="37" name="Picture 5" descr="Picture 5"/>
          <p:cNvPicPr>
            <a:picLocks noChangeAspect="1"/>
          </p:cNvPicPr>
          <p:nvPr/>
        </p:nvPicPr>
        <p:blipFill>
          <a:blip r:embed="rId2"/>
          <a:srcRect b="26820"/>
          <a:stretch>
            <a:fillRect/>
          </a:stretch>
        </p:blipFill>
        <p:spPr>
          <a:xfrm>
            <a:off x="296415" y="296415"/>
            <a:ext cx="2530204" cy="2980162"/>
          </a:xfrm>
          <a:prstGeom prst="rect">
            <a:avLst/>
          </a:prstGeom>
          <a:ln w="12700">
            <a:miter lim="400000"/>
          </a:ln>
        </p:spPr>
      </p:pic>
      <p:sp>
        <p:nvSpPr>
          <p:cNvPr id="38" name="27 Rectángulo redondeado"/>
          <p:cNvSpPr/>
          <p:nvPr/>
        </p:nvSpPr>
        <p:spPr>
          <a:xfrm>
            <a:off x="522362" y="6156895"/>
            <a:ext cx="29379266" cy="13969553"/>
          </a:xfrm>
          <a:prstGeom prst="roundRect">
            <a:avLst>
              <a:gd name="adj" fmla="val 6557"/>
            </a:avLst>
          </a:prstGeom>
          <a:solidFill>
            <a:srgbClr val="FFFFFF"/>
          </a:solidFill>
          <a:ln w="12700">
            <a:miter lim="400000"/>
          </a:ln>
        </p:spPr>
        <p:txBody>
          <a:bodyPr lIns="45719" rIns="45719" anchor="ctr"/>
          <a:lstStyle/>
          <a:p>
            <a:pPr algn="ctr">
              <a:defRPr>
                <a:solidFill>
                  <a:srgbClr val="FFFFFF"/>
                </a:solidFill>
              </a:defRPr>
            </a:pPr>
            <a:endParaRPr/>
          </a:p>
        </p:txBody>
      </p:sp>
      <p:sp>
        <p:nvSpPr>
          <p:cNvPr id="39" name="28 CuadroTexto"/>
          <p:cNvSpPr txBox="1"/>
          <p:nvPr/>
        </p:nvSpPr>
        <p:spPr>
          <a:xfrm>
            <a:off x="45720" y="20342471"/>
            <a:ext cx="29666170"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4000" b="1" i="1">
                <a:solidFill>
                  <a:srgbClr val="FFFFFF"/>
                </a:solidFill>
                <a:latin typeface="Arial"/>
                <a:ea typeface="Arial"/>
                <a:cs typeface="Arial"/>
                <a:sym typeface="Arial"/>
              </a:defRPr>
            </a:pPr>
            <a:r>
              <a:rPr lang="en-US" dirty="0"/>
              <a:t>3rd IAHR Young Professionals Congress (29 November – 1 December 2022)</a:t>
            </a:r>
          </a:p>
        </p:txBody>
      </p:sp>
      <p:sp>
        <p:nvSpPr>
          <p:cNvPr id="40" name="29 Rectángulo redondeado"/>
          <p:cNvSpPr/>
          <p:nvPr/>
        </p:nvSpPr>
        <p:spPr>
          <a:xfrm>
            <a:off x="522362" y="3492599"/>
            <a:ext cx="29379266" cy="2376266"/>
          </a:xfrm>
          <a:prstGeom prst="roundRect">
            <a:avLst>
              <a:gd name="adj" fmla="val 14116"/>
            </a:avLst>
          </a:prstGeom>
          <a:solidFill>
            <a:srgbClr val="FFFFFF"/>
          </a:solidFill>
          <a:ln w="12700">
            <a:miter lim="400000"/>
          </a:ln>
        </p:spPr>
        <p:txBody>
          <a:bodyPr lIns="45719" rIns="45719" anchor="ctr"/>
          <a:lstStyle/>
          <a:p>
            <a:pPr algn="ctr">
              <a:defRPr>
                <a:solidFill>
                  <a:srgbClr val="FFFFFF"/>
                </a:solidFill>
              </a:defRPr>
            </a:pPr>
            <a:endParaRPr/>
          </a:p>
        </p:txBody>
      </p:sp>
      <p:sp>
        <p:nvSpPr>
          <p:cNvPr id="41" name="Texto del título"/>
          <p:cNvSpPr txBox="1">
            <a:spLocks noGrp="1"/>
          </p:cNvSpPr>
          <p:nvPr>
            <p:ph type="title"/>
          </p:nvPr>
        </p:nvSpPr>
        <p:spPr>
          <a:xfrm>
            <a:off x="2391909" y="13743001"/>
            <a:ext cx="25737980" cy="4247657"/>
          </a:xfrm>
          <a:prstGeom prst="rect">
            <a:avLst/>
          </a:prstGeom>
        </p:spPr>
        <p:txBody>
          <a:bodyPr/>
          <a:lstStyle>
            <a:lvl1pPr algn="l">
              <a:defRPr sz="12900" b="1" cap="all"/>
            </a:lvl1pPr>
          </a:lstStyle>
          <a:p>
            <a:r>
              <a:t>Texto del título</a:t>
            </a:r>
          </a:p>
        </p:txBody>
      </p:sp>
      <p:sp>
        <p:nvSpPr>
          <p:cNvPr id="42" name="Nivel de texto 1…"/>
          <p:cNvSpPr txBox="1">
            <a:spLocks noGrp="1"/>
          </p:cNvSpPr>
          <p:nvPr>
            <p:ph type="body" sz="quarter" idx="1"/>
          </p:nvPr>
        </p:nvSpPr>
        <p:spPr>
          <a:xfrm>
            <a:off x="2391909" y="9064639"/>
            <a:ext cx="25737980" cy="4678362"/>
          </a:xfrm>
          <a:prstGeom prst="rect">
            <a:avLst/>
          </a:prstGeom>
        </p:spPr>
        <p:txBody>
          <a:bodyPr anchor="b"/>
          <a:lstStyle>
            <a:lvl1pPr marL="0" indent="0">
              <a:spcBef>
                <a:spcPts val="1500"/>
              </a:spcBef>
              <a:buSzTx/>
              <a:buFontTx/>
              <a:buNone/>
              <a:defRPr sz="6500">
                <a:solidFill>
                  <a:srgbClr val="888888"/>
                </a:solidFill>
              </a:defRPr>
            </a:lvl1pPr>
            <a:lvl2pPr marL="0" indent="1476162">
              <a:spcBef>
                <a:spcPts val="1500"/>
              </a:spcBef>
              <a:buSzTx/>
              <a:buFontTx/>
              <a:buNone/>
              <a:defRPr sz="6500">
                <a:solidFill>
                  <a:srgbClr val="888888"/>
                </a:solidFill>
              </a:defRPr>
            </a:lvl2pPr>
            <a:lvl3pPr marL="0" indent="2952323">
              <a:spcBef>
                <a:spcPts val="1500"/>
              </a:spcBef>
              <a:buSzTx/>
              <a:buFontTx/>
              <a:buNone/>
              <a:defRPr sz="6500">
                <a:solidFill>
                  <a:srgbClr val="888888"/>
                </a:solidFill>
              </a:defRPr>
            </a:lvl3pPr>
            <a:lvl4pPr marL="0" indent="4428485">
              <a:spcBef>
                <a:spcPts val="1500"/>
              </a:spcBef>
              <a:buSzTx/>
              <a:buFontTx/>
              <a:buNone/>
              <a:defRPr sz="6500">
                <a:solidFill>
                  <a:srgbClr val="888888"/>
                </a:solidFill>
              </a:defRPr>
            </a:lvl4pPr>
            <a:lvl5pPr marL="0" indent="5904646">
              <a:spcBef>
                <a:spcPts val="1500"/>
              </a:spcBef>
              <a:buSzTx/>
              <a:buFontTx/>
              <a:buNone/>
              <a:defRPr sz="6500">
                <a:solidFill>
                  <a:srgbClr val="888888"/>
                </a:solidFill>
              </a:defRPr>
            </a:lvl5pPr>
          </a:lstStyle>
          <a:p>
            <a:r>
              <a:t>Nivel de texto 1</a:t>
            </a:r>
          </a:p>
          <a:p>
            <a:pPr lvl="1"/>
            <a:r>
              <a:t>Nivel de texto 2</a:t>
            </a:r>
          </a:p>
          <a:p>
            <a:pPr lvl="2"/>
            <a:r>
              <a:t>Nivel de texto 3</a:t>
            </a:r>
          </a:p>
          <a:p>
            <a:pPr lvl="3"/>
            <a:r>
              <a:t>Nivel de texto 4</a:t>
            </a:r>
          </a:p>
          <a:p>
            <a:pPr lvl="4"/>
            <a:r>
              <a:t>Nivel de texto 5</a:t>
            </a:r>
          </a:p>
        </p:txBody>
      </p:sp>
      <p:sp>
        <p:nvSpPr>
          <p:cNvPr id="43"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Dos objetos">
    <p:spTree>
      <p:nvGrpSpPr>
        <p:cNvPr id="1" name=""/>
        <p:cNvGrpSpPr/>
        <p:nvPr/>
      </p:nvGrpSpPr>
      <p:grpSpPr>
        <a:xfrm>
          <a:off x="0" y="0"/>
          <a:ext cx="0" cy="0"/>
          <a:chOff x="0" y="0"/>
          <a:chExt cx="0" cy="0"/>
        </a:xfrm>
      </p:grpSpPr>
      <p:pic>
        <p:nvPicPr>
          <p:cNvPr id="50" name="Picture 5" descr="Picture 5"/>
          <p:cNvPicPr>
            <a:picLocks noChangeAspect="1"/>
          </p:cNvPicPr>
          <p:nvPr/>
        </p:nvPicPr>
        <p:blipFill>
          <a:blip r:embed="rId2"/>
          <a:srcRect b="26820"/>
          <a:stretch>
            <a:fillRect/>
          </a:stretch>
        </p:blipFill>
        <p:spPr>
          <a:xfrm>
            <a:off x="296415" y="296415"/>
            <a:ext cx="2530204" cy="2980162"/>
          </a:xfrm>
          <a:prstGeom prst="rect">
            <a:avLst/>
          </a:prstGeom>
          <a:ln w="12700">
            <a:miter lim="400000"/>
          </a:ln>
        </p:spPr>
      </p:pic>
      <p:sp>
        <p:nvSpPr>
          <p:cNvPr id="51" name="27 Rectángulo redondeado"/>
          <p:cNvSpPr/>
          <p:nvPr/>
        </p:nvSpPr>
        <p:spPr>
          <a:xfrm>
            <a:off x="522362" y="6156895"/>
            <a:ext cx="29379266" cy="13969553"/>
          </a:xfrm>
          <a:prstGeom prst="roundRect">
            <a:avLst>
              <a:gd name="adj" fmla="val 6557"/>
            </a:avLst>
          </a:prstGeom>
          <a:solidFill>
            <a:srgbClr val="FFFFFF"/>
          </a:solidFill>
          <a:ln w="12700">
            <a:miter lim="400000"/>
          </a:ln>
        </p:spPr>
        <p:txBody>
          <a:bodyPr lIns="45719" rIns="45719" anchor="ctr"/>
          <a:lstStyle/>
          <a:p>
            <a:pPr algn="ctr">
              <a:defRPr>
                <a:solidFill>
                  <a:srgbClr val="FFFFFF"/>
                </a:solidFill>
              </a:defRPr>
            </a:pPr>
            <a:endParaRPr/>
          </a:p>
        </p:txBody>
      </p:sp>
      <p:sp>
        <p:nvSpPr>
          <p:cNvPr id="52" name="28 CuadroTexto"/>
          <p:cNvSpPr txBox="1"/>
          <p:nvPr/>
        </p:nvSpPr>
        <p:spPr>
          <a:xfrm>
            <a:off x="45720" y="20342471"/>
            <a:ext cx="29666170"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4000" b="1" i="1">
                <a:solidFill>
                  <a:srgbClr val="FFFFFF"/>
                </a:solidFill>
                <a:latin typeface="Arial"/>
                <a:ea typeface="Arial"/>
                <a:cs typeface="Arial"/>
                <a:sym typeface="Arial"/>
              </a:defRPr>
            </a:pPr>
            <a:r>
              <a:rPr lang="en-US" dirty="0"/>
              <a:t>3rd IAHR Young Professionals Congress (29 November – 1 December 2022)</a:t>
            </a:r>
          </a:p>
        </p:txBody>
      </p:sp>
      <p:sp>
        <p:nvSpPr>
          <p:cNvPr id="53" name="29 Rectángulo redondeado"/>
          <p:cNvSpPr/>
          <p:nvPr/>
        </p:nvSpPr>
        <p:spPr>
          <a:xfrm>
            <a:off x="522362" y="3492599"/>
            <a:ext cx="29379266" cy="2376266"/>
          </a:xfrm>
          <a:prstGeom prst="roundRect">
            <a:avLst>
              <a:gd name="adj" fmla="val 14116"/>
            </a:avLst>
          </a:prstGeom>
          <a:solidFill>
            <a:srgbClr val="FFFFFF"/>
          </a:solidFill>
          <a:ln w="12700">
            <a:miter lim="400000"/>
          </a:ln>
        </p:spPr>
        <p:txBody>
          <a:bodyPr lIns="45719" rIns="45719" anchor="ctr"/>
          <a:lstStyle/>
          <a:p>
            <a:pPr algn="ctr">
              <a:defRPr>
                <a:solidFill>
                  <a:srgbClr val="FFFFFF"/>
                </a:solidFill>
              </a:defRPr>
            </a:pPr>
            <a:endParaRPr/>
          </a:p>
        </p:txBody>
      </p:sp>
      <p:sp>
        <p:nvSpPr>
          <p:cNvPr id="54" name="Texto del título"/>
          <p:cNvSpPr txBox="1">
            <a:spLocks noGrp="1"/>
          </p:cNvSpPr>
          <p:nvPr>
            <p:ph type="title"/>
          </p:nvPr>
        </p:nvSpPr>
        <p:spPr>
          <a:prstGeom prst="rect">
            <a:avLst/>
          </a:prstGeom>
        </p:spPr>
        <p:txBody>
          <a:bodyPr/>
          <a:lstStyle/>
          <a:p>
            <a:r>
              <a:t>Texto del título</a:t>
            </a:r>
          </a:p>
        </p:txBody>
      </p:sp>
      <p:sp>
        <p:nvSpPr>
          <p:cNvPr id="55" name="Nivel de texto 1…"/>
          <p:cNvSpPr txBox="1">
            <a:spLocks noGrp="1"/>
          </p:cNvSpPr>
          <p:nvPr>
            <p:ph type="body" sz="half" idx="1"/>
          </p:nvPr>
        </p:nvSpPr>
        <p:spPr>
          <a:xfrm>
            <a:off x="1513998" y="4990255"/>
            <a:ext cx="13373658" cy="14114300"/>
          </a:xfrm>
          <a:prstGeom prst="rect">
            <a:avLst/>
          </a:prstGeom>
        </p:spPr>
        <p:txBody>
          <a:bodyPr/>
          <a:lstStyle>
            <a:lvl1pPr>
              <a:spcBef>
                <a:spcPts val="2100"/>
              </a:spcBef>
              <a:defRPr sz="9000"/>
            </a:lvl1pPr>
            <a:lvl2pPr marL="2554527" indent="-1078364">
              <a:spcBef>
                <a:spcPts val="2100"/>
              </a:spcBef>
              <a:defRPr sz="9000"/>
            </a:lvl2pPr>
            <a:lvl3pPr marL="3974281" indent="-1021958">
              <a:spcBef>
                <a:spcPts val="2100"/>
              </a:spcBef>
              <a:defRPr sz="9000"/>
            </a:lvl3pPr>
            <a:lvl4pPr marL="5573783" indent="-1145297">
              <a:spcBef>
                <a:spcPts val="2100"/>
              </a:spcBef>
              <a:defRPr sz="9000"/>
            </a:lvl4pPr>
            <a:lvl5pPr marL="7049944" indent="-1145297">
              <a:spcBef>
                <a:spcPts val="2100"/>
              </a:spcBef>
              <a:defRPr sz="9000"/>
            </a:lvl5pPr>
          </a:lstStyle>
          <a:p>
            <a:r>
              <a:t>Nivel de texto 1</a:t>
            </a:r>
          </a:p>
          <a:p>
            <a:pPr lvl="1"/>
            <a:r>
              <a:t>Nivel de texto 2</a:t>
            </a:r>
          </a:p>
          <a:p>
            <a:pPr lvl="2"/>
            <a:r>
              <a:t>Nivel de texto 3</a:t>
            </a:r>
          </a:p>
          <a:p>
            <a:pPr lvl="3"/>
            <a:r>
              <a:t>Nivel de texto 4</a:t>
            </a:r>
          </a:p>
          <a:p>
            <a:pPr lvl="4"/>
            <a:r>
              <a:t>Nivel de texto 5</a:t>
            </a:r>
          </a:p>
        </p:txBody>
      </p:sp>
      <p:sp>
        <p:nvSpPr>
          <p:cNvPr id="56"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Comparación">
    <p:spTree>
      <p:nvGrpSpPr>
        <p:cNvPr id="1" name=""/>
        <p:cNvGrpSpPr/>
        <p:nvPr/>
      </p:nvGrpSpPr>
      <p:grpSpPr>
        <a:xfrm>
          <a:off x="0" y="0"/>
          <a:ext cx="0" cy="0"/>
          <a:chOff x="0" y="0"/>
          <a:chExt cx="0" cy="0"/>
        </a:xfrm>
      </p:grpSpPr>
      <p:pic>
        <p:nvPicPr>
          <p:cNvPr id="63" name="Picture 5" descr="Picture 5"/>
          <p:cNvPicPr>
            <a:picLocks noChangeAspect="1"/>
          </p:cNvPicPr>
          <p:nvPr/>
        </p:nvPicPr>
        <p:blipFill>
          <a:blip r:embed="rId2"/>
          <a:srcRect b="26820"/>
          <a:stretch>
            <a:fillRect/>
          </a:stretch>
        </p:blipFill>
        <p:spPr>
          <a:xfrm>
            <a:off x="296415" y="296415"/>
            <a:ext cx="2530204" cy="2980162"/>
          </a:xfrm>
          <a:prstGeom prst="rect">
            <a:avLst/>
          </a:prstGeom>
          <a:ln w="12700">
            <a:miter lim="400000"/>
          </a:ln>
        </p:spPr>
      </p:pic>
      <p:sp>
        <p:nvSpPr>
          <p:cNvPr id="64" name="27 Rectángulo redondeado"/>
          <p:cNvSpPr/>
          <p:nvPr/>
        </p:nvSpPr>
        <p:spPr>
          <a:xfrm>
            <a:off x="522362" y="6156895"/>
            <a:ext cx="29379266" cy="13969553"/>
          </a:xfrm>
          <a:prstGeom prst="roundRect">
            <a:avLst>
              <a:gd name="adj" fmla="val 6557"/>
            </a:avLst>
          </a:prstGeom>
          <a:solidFill>
            <a:srgbClr val="FFFFFF"/>
          </a:solidFill>
          <a:ln w="12700">
            <a:miter lim="400000"/>
          </a:ln>
        </p:spPr>
        <p:txBody>
          <a:bodyPr lIns="45719" rIns="45719" anchor="ctr"/>
          <a:lstStyle/>
          <a:p>
            <a:pPr algn="ctr">
              <a:defRPr>
                <a:solidFill>
                  <a:srgbClr val="FFFFFF"/>
                </a:solidFill>
              </a:defRPr>
            </a:pPr>
            <a:endParaRPr/>
          </a:p>
        </p:txBody>
      </p:sp>
      <p:sp>
        <p:nvSpPr>
          <p:cNvPr id="65" name="28 CuadroTexto"/>
          <p:cNvSpPr txBox="1"/>
          <p:nvPr/>
        </p:nvSpPr>
        <p:spPr>
          <a:xfrm>
            <a:off x="45720" y="20342471"/>
            <a:ext cx="29666170"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4000" b="1" i="1">
                <a:solidFill>
                  <a:srgbClr val="FFFFFF"/>
                </a:solidFill>
                <a:latin typeface="Arial"/>
                <a:ea typeface="Arial"/>
                <a:cs typeface="Arial"/>
                <a:sym typeface="Arial"/>
              </a:defRPr>
            </a:pPr>
            <a:r>
              <a:rPr lang="es-ES"/>
              <a:t>3rd </a:t>
            </a:r>
            <a:r>
              <a:t>AHR Young Professionals Congress (</a:t>
            </a:r>
            <a:r>
              <a:rPr lang="es-ES"/>
              <a:t>29 November-1 </a:t>
            </a:r>
            <a:r>
              <a:rPr lang="es-ES" err="1"/>
              <a:t>December</a:t>
            </a:r>
            <a:r>
              <a:rPr lang="es-ES"/>
              <a:t> </a:t>
            </a:r>
            <a:r>
              <a:t>202</a:t>
            </a:r>
            <a:r>
              <a:rPr lang="es-ES"/>
              <a:t>2</a:t>
            </a:r>
            <a:r>
              <a:t>)</a:t>
            </a:r>
          </a:p>
        </p:txBody>
      </p:sp>
      <p:sp>
        <p:nvSpPr>
          <p:cNvPr id="66" name="29 Rectángulo redondeado"/>
          <p:cNvSpPr/>
          <p:nvPr/>
        </p:nvSpPr>
        <p:spPr>
          <a:xfrm>
            <a:off x="522362" y="3492599"/>
            <a:ext cx="29379266" cy="2376266"/>
          </a:xfrm>
          <a:prstGeom prst="roundRect">
            <a:avLst>
              <a:gd name="adj" fmla="val 14116"/>
            </a:avLst>
          </a:prstGeom>
          <a:solidFill>
            <a:srgbClr val="FFFFFF"/>
          </a:solidFill>
          <a:ln w="12700">
            <a:miter lim="400000"/>
          </a:ln>
        </p:spPr>
        <p:txBody>
          <a:bodyPr lIns="45719" rIns="45719" anchor="ctr"/>
          <a:lstStyle/>
          <a:p>
            <a:pPr algn="ctr">
              <a:defRPr>
                <a:solidFill>
                  <a:srgbClr val="FFFFFF"/>
                </a:solidFill>
              </a:defRPr>
            </a:pPr>
            <a:endParaRPr/>
          </a:p>
        </p:txBody>
      </p:sp>
      <p:sp>
        <p:nvSpPr>
          <p:cNvPr id="67" name="Texto del título"/>
          <p:cNvSpPr txBox="1">
            <a:spLocks noGrp="1"/>
          </p:cNvSpPr>
          <p:nvPr>
            <p:ph type="title"/>
          </p:nvPr>
        </p:nvSpPr>
        <p:spPr>
          <a:prstGeom prst="rect">
            <a:avLst/>
          </a:prstGeom>
        </p:spPr>
        <p:txBody>
          <a:bodyPr/>
          <a:lstStyle/>
          <a:p>
            <a:r>
              <a:t>Texto del título</a:t>
            </a:r>
          </a:p>
        </p:txBody>
      </p:sp>
      <p:sp>
        <p:nvSpPr>
          <p:cNvPr id="68" name="Nivel de texto 1…"/>
          <p:cNvSpPr txBox="1">
            <a:spLocks noGrp="1"/>
          </p:cNvSpPr>
          <p:nvPr>
            <p:ph type="body" sz="quarter" idx="1"/>
          </p:nvPr>
        </p:nvSpPr>
        <p:spPr>
          <a:xfrm>
            <a:off x="1513998" y="4787277"/>
            <a:ext cx="13378915" cy="1995111"/>
          </a:xfrm>
          <a:prstGeom prst="rect">
            <a:avLst/>
          </a:prstGeom>
        </p:spPr>
        <p:txBody>
          <a:bodyPr anchor="b"/>
          <a:lstStyle>
            <a:lvl1pPr marL="0" indent="0">
              <a:spcBef>
                <a:spcPts val="1800"/>
              </a:spcBef>
              <a:buSzTx/>
              <a:buFontTx/>
              <a:buNone/>
              <a:defRPr sz="7700" b="1"/>
            </a:lvl1pPr>
            <a:lvl2pPr marL="0" indent="1476162">
              <a:spcBef>
                <a:spcPts val="1800"/>
              </a:spcBef>
              <a:buSzTx/>
              <a:buFontTx/>
              <a:buNone/>
              <a:defRPr sz="7700" b="1"/>
            </a:lvl2pPr>
            <a:lvl3pPr marL="0" indent="2952323">
              <a:spcBef>
                <a:spcPts val="1800"/>
              </a:spcBef>
              <a:buSzTx/>
              <a:buFontTx/>
              <a:buNone/>
              <a:defRPr sz="7700" b="1"/>
            </a:lvl3pPr>
            <a:lvl4pPr marL="0" indent="4428485">
              <a:spcBef>
                <a:spcPts val="1800"/>
              </a:spcBef>
              <a:buSzTx/>
              <a:buFontTx/>
              <a:buNone/>
              <a:defRPr sz="7700" b="1"/>
            </a:lvl4pPr>
            <a:lvl5pPr marL="0" indent="5904646">
              <a:spcBef>
                <a:spcPts val="1800"/>
              </a:spcBef>
              <a:buSzTx/>
              <a:buFontTx/>
              <a:buNone/>
              <a:defRPr sz="7700" b="1"/>
            </a:lvl5pPr>
          </a:lstStyle>
          <a:p>
            <a:r>
              <a:t>Nivel de texto 1</a:t>
            </a:r>
          </a:p>
          <a:p>
            <a:pPr lvl="1"/>
            <a:r>
              <a:t>Nivel de texto 2</a:t>
            </a:r>
          </a:p>
          <a:p>
            <a:pPr lvl="2"/>
            <a:r>
              <a:t>Nivel de texto 3</a:t>
            </a:r>
          </a:p>
          <a:p>
            <a:pPr lvl="3"/>
            <a:r>
              <a:t>Nivel de texto 4</a:t>
            </a:r>
          </a:p>
          <a:p>
            <a:pPr lvl="4"/>
            <a:r>
              <a:t>Nivel de texto 5</a:t>
            </a:r>
          </a:p>
        </p:txBody>
      </p:sp>
      <p:sp>
        <p:nvSpPr>
          <p:cNvPr id="69" name="4 Marcador de texto"/>
          <p:cNvSpPr>
            <a:spLocks noGrp="1"/>
          </p:cNvSpPr>
          <p:nvPr>
            <p:ph type="body" sz="quarter" idx="21"/>
          </p:nvPr>
        </p:nvSpPr>
        <p:spPr>
          <a:xfrm>
            <a:off x="15381808" y="4787277"/>
            <a:ext cx="13384172" cy="1995111"/>
          </a:xfrm>
          <a:prstGeom prst="rect">
            <a:avLst/>
          </a:prstGeom>
        </p:spPr>
        <p:txBody>
          <a:bodyPr anchor="b"/>
          <a:lstStyle/>
          <a:p>
            <a:pPr marL="0" indent="0">
              <a:spcBef>
                <a:spcPts val="1800"/>
              </a:spcBef>
              <a:buSzTx/>
              <a:buFontTx/>
              <a:buNone/>
              <a:defRPr sz="7700" b="1"/>
            </a:pPr>
            <a:endParaRPr/>
          </a:p>
        </p:txBody>
      </p:sp>
      <p:sp>
        <p:nvSpPr>
          <p:cNvPr id="70"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Sólo el título">
    <p:spTree>
      <p:nvGrpSpPr>
        <p:cNvPr id="1" name=""/>
        <p:cNvGrpSpPr/>
        <p:nvPr/>
      </p:nvGrpSpPr>
      <p:grpSpPr>
        <a:xfrm>
          <a:off x="0" y="0"/>
          <a:ext cx="0" cy="0"/>
          <a:chOff x="0" y="0"/>
          <a:chExt cx="0" cy="0"/>
        </a:xfrm>
      </p:grpSpPr>
      <p:pic>
        <p:nvPicPr>
          <p:cNvPr id="77" name="Picture 5" descr="Picture 5"/>
          <p:cNvPicPr>
            <a:picLocks noChangeAspect="1"/>
          </p:cNvPicPr>
          <p:nvPr/>
        </p:nvPicPr>
        <p:blipFill>
          <a:blip r:embed="rId2"/>
          <a:srcRect b="26820"/>
          <a:stretch>
            <a:fillRect/>
          </a:stretch>
        </p:blipFill>
        <p:spPr>
          <a:xfrm>
            <a:off x="296415" y="296415"/>
            <a:ext cx="2530204" cy="2980162"/>
          </a:xfrm>
          <a:prstGeom prst="rect">
            <a:avLst/>
          </a:prstGeom>
          <a:ln w="12700">
            <a:miter lim="400000"/>
          </a:ln>
        </p:spPr>
      </p:pic>
      <p:sp>
        <p:nvSpPr>
          <p:cNvPr id="78" name="27 Rectángulo redondeado"/>
          <p:cNvSpPr/>
          <p:nvPr/>
        </p:nvSpPr>
        <p:spPr>
          <a:xfrm>
            <a:off x="522362" y="6156895"/>
            <a:ext cx="29379266" cy="13969553"/>
          </a:xfrm>
          <a:prstGeom prst="roundRect">
            <a:avLst>
              <a:gd name="adj" fmla="val 6557"/>
            </a:avLst>
          </a:prstGeom>
          <a:solidFill>
            <a:srgbClr val="FFFFFF"/>
          </a:solidFill>
          <a:ln w="12700">
            <a:miter lim="400000"/>
          </a:ln>
        </p:spPr>
        <p:txBody>
          <a:bodyPr lIns="45719" rIns="45719" anchor="ctr"/>
          <a:lstStyle/>
          <a:p>
            <a:pPr algn="ctr">
              <a:defRPr>
                <a:solidFill>
                  <a:srgbClr val="FFFFFF"/>
                </a:solidFill>
              </a:defRPr>
            </a:pPr>
            <a:endParaRPr/>
          </a:p>
        </p:txBody>
      </p:sp>
      <p:sp>
        <p:nvSpPr>
          <p:cNvPr id="79" name="28 CuadroTexto"/>
          <p:cNvSpPr txBox="1"/>
          <p:nvPr/>
        </p:nvSpPr>
        <p:spPr>
          <a:xfrm>
            <a:off x="45720" y="20342471"/>
            <a:ext cx="29666170"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4000" b="1" i="1">
                <a:solidFill>
                  <a:srgbClr val="FFFFFF"/>
                </a:solidFill>
                <a:latin typeface="Arial"/>
                <a:ea typeface="Arial"/>
                <a:cs typeface="Arial"/>
                <a:sym typeface="Arial"/>
              </a:defRPr>
            </a:pPr>
            <a:r>
              <a:rPr lang="en-US" dirty="0"/>
              <a:t>3rd IAHR Young Professionals Congress (29 November – 1 December 2022)</a:t>
            </a:r>
          </a:p>
        </p:txBody>
      </p:sp>
      <p:sp>
        <p:nvSpPr>
          <p:cNvPr id="80" name="29 Rectángulo redondeado"/>
          <p:cNvSpPr/>
          <p:nvPr/>
        </p:nvSpPr>
        <p:spPr>
          <a:xfrm>
            <a:off x="522362" y="3492599"/>
            <a:ext cx="29379266" cy="2376266"/>
          </a:xfrm>
          <a:prstGeom prst="roundRect">
            <a:avLst>
              <a:gd name="adj" fmla="val 14116"/>
            </a:avLst>
          </a:prstGeom>
          <a:solidFill>
            <a:srgbClr val="FFFFFF"/>
          </a:solidFill>
          <a:ln w="12700">
            <a:miter lim="400000"/>
          </a:ln>
        </p:spPr>
        <p:txBody>
          <a:bodyPr lIns="45719" rIns="45719" anchor="ctr"/>
          <a:lstStyle/>
          <a:p>
            <a:pPr algn="ctr">
              <a:defRPr>
                <a:solidFill>
                  <a:srgbClr val="FFFFFF"/>
                </a:solidFill>
              </a:defRPr>
            </a:pPr>
            <a:endParaRPr/>
          </a:p>
        </p:txBody>
      </p:sp>
      <p:sp>
        <p:nvSpPr>
          <p:cNvPr id="81" name="Texto del título"/>
          <p:cNvSpPr txBox="1">
            <a:spLocks noGrp="1"/>
          </p:cNvSpPr>
          <p:nvPr>
            <p:ph type="title"/>
          </p:nvPr>
        </p:nvSpPr>
        <p:spPr>
          <a:prstGeom prst="rect">
            <a:avLst/>
          </a:prstGeom>
        </p:spPr>
        <p:txBody>
          <a:bodyPr/>
          <a:lstStyle/>
          <a:p>
            <a:r>
              <a:t>Texto del título</a:t>
            </a:r>
          </a:p>
        </p:txBody>
      </p:sp>
      <p:sp>
        <p:nvSpPr>
          <p:cNvPr id="82"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En blanco">
    <p:spTree>
      <p:nvGrpSpPr>
        <p:cNvPr id="1" name=""/>
        <p:cNvGrpSpPr/>
        <p:nvPr/>
      </p:nvGrpSpPr>
      <p:grpSpPr>
        <a:xfrm>
          <a:off x="0" y="0"/>
          <a:ext cx="0" cy="0"/>
          <a:chOff x="0" y="0"/>
          <a:chExt cx="0" cy="0"/>
        </a:xfrm>
      </p:grpSpPr>
      <p:pic>
        <p:nvPicPr>
          <p:cNvPr id="89" name="Picture 5" descr="Picture 5"/>
          <p:cNvPicPr>
            <a:picLocks noChangeAspect="1"/>
          </p:cNvPicPr>
          <p:nvPr/>
        </p:nvPicPr>
        <p:blipFill>
          <a:blip r:embed="rId2"/>
          <a:srcRect b="26820"/>
          <a:stretch>
            <a:fillRect/>
          </a:stretch>
        </p:blipFill>
        <p:spPr>
          <a:xfrm>
            <a:off x="296415" y="296415"/>
            <a:ext cx="2530204" cy="2980162"/>
          </a:xfrm>
          <a:prstGeom prst="rect">
            <a:avLst/>
          </a:prstGeom>
          <a:ln w="12700">
            <a:miter lim="400000"/>
          </a:ln>
        </p:spPr>
      </p:pic>
      <p:sp>
        <p:nvSpPr>
          <p:cNvPr id="90" name="27 Rectángulo redondeado"/>
          <p:cNvSpPr/>
          <p:nvPr/>
        </p:nvSpPr>
        <p:spPr>
          <a:xfrm>
            <a:off x="522362" y="6156895"/>
            <a:ext cx="29379266" cy="13969553"/>
          </a:xfrm>
          <a:prstGeom prst="roundRect">
            <a:avLst>
              <a:gd name="adj" fmla="val 6557"/>
            </a:avLst>
          </a:prstGeom>
          <a:solidFill>
            <a:srgbClr val="FFFFFF"/>
          </a:solidFill>
          <a:ln w="12700">
            <a:miter lim="400000"/>
          </a:ln>
        </p:spPr>
        <p:txBody>
          <a:bodyPr lIns="45719" rIns="45719" anchor="ctr"/>
          <a:lstStyle/>
          <a:p>
            <a:pPr algn="ctr">
              <a:defRPr>
                <a:solidFill>
                  <a:srgbClr val="FFFFFF"/>
                </a:solidFill>
              </a:defRPr>
            </a:pPr>
            <a:endParaRPr/>
          </a:p>
        </p:txBody>
      </p:sp>
      <p:sp>
        <p:nvSpPr>
          <p:cNvPr id="91" name="28 CuadroTexto"/>
          <p:cNvSpPr txBox="1"/>
          <p:nvPr/>
        </p:nvSpPr>
        <p:spPr>
          <a:xfrm>
            <a:off x="45720" y="20342471"/>
            <a:ext cx="29666170"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4000" b="1" i="1">
                <a:solidFill>
                  <a:srgbClr val="FFFFFF"/>
                </a:solidFill>
                <a:latin typeface="Arial"/>
                <a:ea typeface="Arial"/>
                <a:cs typeface="Arial"/>
                <a:sym typeface="Arial"/>
              </a:defRPr>
            </a:pPr>
            <a:r>
              <a:rPr lang="en-US" dirty="0"/>
              <a:t>3rd IAHR Young Professionals Congress (29 November – 1 December 2022)</a:t>
            </a:r>
          </a:p>
        </p:txBody>
      </p:sp>
      <p:sp>
        <p:nvSpPr>
          <p:cNvPr id="92" name="29 Rectángulo redondeado"/>
          <p:cNvSpPr/>
          <p:nvPr/>
        </p:nvSpPr>
        <p:spPr>
          <a:xfrm>
            <a:off x="522362" y="3492599"/>
            <a:ext cx="29379266" cy="2376266"/>
          </a:xfrm>
          <a:prstGeom prst="roundRect">
            <a:avLst>
              <a:gd name="adj" fmla="val 14116"/>
            </a:avLst>
          </a:prstGeom>
          <a:solidFill>
            <a:srgbClr val="FFFFFF"/>
          </a:solidFill>
          <a:ln w="12700">
            <a:miter lim="400000"/>
          </a:ln>
        </p:spPr>
        <p:txBody>
          <a:bodyPr lIns="45719" rIns="45719" anchor="ctr"/>
          <a:lstStyle/>
          <a:p>
            <a:pPr algn="ctr">
              <a:defRPr>
                <a:solidFill>
                  <a:srgbClr val="FFFFFF"/>
                </a:solidFill>
              </a:defRPr>
            </a:pPr>
            <a:endParaRPr/>
          </a:p>
        </p:txBody>
      </p:sp>
      <p:sp>
        <p:nvSpPr>
          <p:cNvPr id="93"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Contenido con título">
    <p:spTree>
      <p:nvGrpSpPr>
        <p:cNvPr id="1" name=""/>
        <p:cNvGrpSpPr/>
        <p:nvPr/>
      </p:nvGrpSpPr>
      <p:grpSpPr>
        <a:xfrm>
          <a:off x="0" y="0"/>
          <a:ext cx="0" cy="0"/>
          <a:chOff x="0" y="0"/>
          <a:chExt cx="0" cy="0"/>
        </a:xfrm>
      </p:grpSpPr>
      <p:pic>
        <p:nvPicPr>
          <p:cNvPr id="100" name="Picture 5" descr="Picture 5"/>
          <p:cNvPicPr>
            <a:picLocks noChangeAspect="1"/>
          </p:cNvPicPr>
          <p:nvPr/>
        </p:nvPicPr>
        <p:blipFill>
          <a:blip r:embed="rId2"/>
          <a:srcRect b="26820"/>
          <a:stretch>
            <a:fillRect/>
          </a:stretch>
        </p:blipFill>
        <p:spPr>
          <a:xfrm>
            <a:off x="296415" y="296415"/>
            <a:ext cx="2530204" cy="2980162"/>
          </a:xfrm>
          <a:prstGeom prst="rect">
            <a:avLst/>
          </a:prstGeom>
          <a:ln w="12700">
            <a:miter lim="400000"/>
          </a:ln>
        </p:spPr>
      </p:pic>
      <p:sp>
        <p:nvSpPr>
          <p:cNvPr id="101" name="27 Rectángulo redondeado"/>
          <p:cNvSpPr/>
          <p:nvPr/>
        </p:nvSpPr>
        <p:spPr>
          <a:xfrm>
            <a:off x="522362" y="6156895"/>
            <a:ext cx="29379266" cy="13969553"/>
          </a:xfrm>
          <a:prstGeom prst="roundRect">
            <a:avLst>
              <a:gd name="adj" fmla="val 6557"/>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02" name="28 CuadroTexto"/>
          <p:cNvSpPr txBox="1"/>
          <p:nvPr/>
        </p:nvSpPr>
        <p:spPr>
          <a:xfrm>
            <a:off x="45720" y="20342471"/>
            <a:ext cx="29666170"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4000" b="1" i="1">
                <a:solidFill>
                  <a:srgbClr val="FFFFFF"/>
                </a:solidFill>
                <a:latin typeface="Arial"/>
                <a:ea typeface="Arial"/>
                <a:cs typeface="Arial"/>
                <a:sym typeface="Arial"/>
              </a:defRPr>
            </a:pPr>
            <a:r>
              <a:rPr lang="en-US" dirty="0"/>
              <a:t>3rd IAHR Young Professionals Congress (29 November – 1 December 2022)</a:t>
            </a:r>
          </a:p>
        </p:txBody>
      </p:sp>
      <p:sp>
        <p:nvSpPr>
          <p:cNvPr id="103" name="29 Rectángulo redondeado"/>
          <p:cNvSpPr/>
          <p:nvPr/>
        </p:nvSpPr>
        <p:spPr>
          <a:xfrm>
            <a:off x="522362" y="3492599"/>
            <a:ext cx="29379266" cy="2376266"/>
          </a:xfrm>
          <a:prstGeom prst="roundRect">
            <a:avLst>
              <a:gd name="adj" fmla="val 14116"/>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04" name="Texto del título"/>
          <p:cNvSpPr txBox="1">
            <a:spLocks noGrp="1"/>
          </p:cNvSpPr>
          <p:nvPr>
            <p:ph type="title"/>
          </p:nvPr>
        </p:nvSpPr>
        <p:spPr>
          <a:xfrm>
            <a:off x="1514000" y="851511"/>
            <a:ext cx="9961903" cy="3623876"/>
          </a:xfrm>
          <a:prstGeom prst="rect">
            <a:avLst/>
          </a:prstGeom>
        </p:spPr>
        <p:txBody>
          <a:bodyPr anchor="b"/>
          <a:lstStyle>
            <a:lvl1pPr algn="l">
              <a:defRPr sz="6500" b="1"/>
            </a:lvl1pPr>
          </a:lstStyle>
          <a:p>
            <a:r>
              <a:t>Texto del título</a:t>
            </a:r>
          </a:p>
        </p:txBody>
      </p:sp>
      <p:sp>
        <p:nvSpPr>
          <p:cNvPr id="105" name="Nivel de texto 1…"/>
          <p:cNvSpPr txBox="1">
            <a:spLocks noGrp="1"/>
          </p:cNvSpPr>
          <p:nvPr>
            <p:ph type="body" idx="1"/>
          </p:nvPr>
        </p:nvSpPr>
        <p:spPr>
          <a:xfrm>
            <a:off x="11838629" y="851513"/>
            <a:ext cx="16927347" cy="18253041"/>
          </a:xfrm>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106" name="3 Marcador de texto"/>
          <p:cNvSpPr>
            <a:spLocks noGrp="1"/>
          </p:cNvSpPr>
          <p:nvPr>
            <p:ph type="body" sz="half" idx="21"/>
          </p:nvPr>
        </p:nvSpPr>
        <p:spPr>
          <a:xfrm>
            <a:off x="1514000" y="4475387"/>
            <a:ext cx="9961903" cy="14629168"/>
          </a:xfrm>
          <a:prstGeom prst="rect">
            <a:avLst/>
          </a:prstGeom>
        </p:spPr>
        <p:txBody>
          <a:bodyPr/>
          <a:lstStyle/>
          <a:p>
            <a:pPr marL="0" indent="0">
              <a:spcBef>
                <a:spcPts val="1000"/>
              </a:spcBef>
              <a:buSzTx/>
              <a:buFontTx/>
              <a:buNone/>
              <a:defRPr sz="4500"/>
            </a:pPr>
            <a:endParaRPr/>
          </a:p>
        </p:txBody>
      </p:sp>
      <p:sp>
        <p:nvSpPr>
          <p:cNvPr id="107"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Imagen con título">
    <p:spTree>
      <p:nvGrpSpPr>
        <p:cNvPr id="1" name=""/>
        <p:cNvGrpSpPr/>
        <p:nvPr/>
      </p:nvGrpSpPr>
      <p:grpSpPr>
        <a:xfrm>
          <a:off x="0" y="0"/>
          <a:ext cx="0" cy="0"/>
          <a:chOff x="0" y="0"/>
          <a:chExt cx="0" cy="0"/>
        </a:xfrm>
      </p:grpSpPr>
      <p:pic>
        <p:nvPicPr>
          <p:cNvPr id="114" name="Picture 5" descr="Picture 5"/>
          <p:cNvPicPr>
            <a:picLocks noChangeAspect="1"/>
          </p:cNvPicPr>
          <p:nvPr/>
        </p:nvPicPr>
        <p:blipFill>
          <a:blip r:embed="rId2"/>
          <a:srcRect b="26820"/>
          <a:stretch>
            <a:fillRect/>
          </a:stretch>
        </p:blipFill>
        <p:spPr>
          <a:xfrm>
            <a:off x="296415" y="296415"/>
            <a:ext cx="2530204" cy="2980162"/>
          </a:xfrm>
          <a:prstGeom prst="rect">
            <a:avLst/>
          </a:prstGeom>
          <a:ln w="12700">
            <a:miter lim="400000"/>
          </a:ln>
        </p:spPr>
      </p:pic>
      <p:sp>
        <p:nvSpPr>
          <p:cNvPr id="115" name="27 Rectángulo redondeado"/>
          <p:cNvSpPr/>
          <p:nvPr/>
        </p:nvSpPr>
        <p:spPr>
          <a:xfrm>
            <a:off x="522362" y="6156895"/>
            <a:ext cx="29379266" cy="13969553"/>
          </a:xfrm>
          <a:prstGeom prst="roundRect">
            <a:avLst>
              <a:gd name="adj" fmla="val 6557"/>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16" name="28 CuadroTexto"/>
          <p:cNvSpPr txBox="1"/>
          <p:nvPr/>
        </p:nvSpPr>
        <p:spPr>
          <a:xfrm>
            <a:off x="45720" y="20342471"/>
            <a:ext cx="29666170"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4000" b="1" i="1">
                <a:solidFill>
                  <a:srgbClr val="FFFFFF"/>
                </a:solidFill>
                <a:latin typeface="Arial"/>
                <a:ea typeface="Arial"/>
                <a:cs typeface="Arial"/>
                <a:sym typeface="Arial"/>
              </a:defRPr>
            </a:pPr>
            <a:r>
              <a:rPr lang="en-US" dirty="0"/>
              <a:t>3rd IAHR Young Professionals Congress (29 November – 1 December 2022)</a:t>
            </a:r>
          </a:p>
        </p:txBody>
      </p:sp>
      <p:sp>
        <p:nvSpPr>
          <p:cNvPr id="117" name="29 Rectángulo redondeado"/>
          <p:cNvSpPr/>
          <p:nvPr/>
        </p:nvSpPr>
        <p:spPr>
          <a:xfrm>
            <a:off x="522362" y="3492599"/>
            <a:ext cx="29379266" cy="2376266"/>
          </a:xfrm>
          <a:prstGeom prst="roundRect">
            <a:avLst>
              <a:gd name="adj" fmla="val 14116"/>
            </a:avLst>
          </a:prstGeom>
          <a:solidFill>
            <a:srgbClr val="FFFFFF"/>
          </a:solidFill>
          <a:ln w="12700">
            <a:miter lim="400000"/>
          </a:ln>
        </p:spPr>
        <p:txBody>
          <a:bodyPr lIns="45719" rIns="45719" anchor="ctr"/>
          <a:lstStyle/>
          <a:p>
            <a:pPr algn="ctr">
              <a:defRPr>
                <a:solidFill>
                  <a:srgbClr val="FFFFFF"/>
                </a:solidFill>
              </a:defRPr>
            </a:pPr>
            <a:endParaRPr/>
          </a:p>
        </p:txBody>
      </p:sp>
      <p:sp>
        <p:nvSpPr>
          <p:cNvPr id="119" name="2 Marcador de posición de imagen"/>
          <p:cNvSpPr>
            <a:spLocks noGrp="1"/>
          </p:cNvSpPr>
          <p:nvPr>
            <p:ph type="pic" sz="half" idx="21"/>
          </p:nvPr>
        </p:nvSpPr>
        <p:spPr>
          <a:xfrm>
            <a:off x="5935086" y="1910950"/>
            <a:ext cx="18167987" cy="12832081"/>
          </a:xfrm>
          <a:prstGeom prst="rect">
            <a:avLst/>
          </a:prstGeom>
        </p:spPr>
        <p:txBody>
          <a:bodyPr lIns="91439" tIns="45719" rIns="91439" bIns="45719">
            <a:noAutofit/>
          </a:bodyPr>
          <a:lstStyle/>
          <a:p>
            <a:endParaRPr/>
          </a:p>
        </p:txBody>
      </p:sp>
      <p:sp>
        <p:nvSpPr>
          <p:cNvPr id="120" name="Nivel de texto 1…"/>
          <p:cNvSpPr txBox="1">
            <a:spLocks noGrp="1"/>
          </p:cNvSpPr>
          <p:nvPr>
            <p:ph type="body" sz="quarter" idx="1"/>
          </p:nvPr>
        </p:nvSpPr>
        <p:spPr>
          <a:xfrm>
            <a:off x="5935086" y="16738142"/>
            <a:ext cx="18167987" cy="2509978"/>
          </a:xfrm>
          <a:prstGeom prst="rect">
            <a:avLst/>
          </a:prstGeom>
        </p:spPr>
        <p:txBody>
          <a:bodyPr/>
          <a:lstStyle>
            <a:lvl1pPr marL="0" indent="0">
              <a:spcBef>
                <a:spcPts val="1000"/>
              </a:spcBef>
              <a:buSzTx/>
              <a:buFontTx/>
              <a:buNone/>
              <a:defRPr sz="4500"/>
            </a:lvl1pPr>
            <a:lvl2pPr marL="0" indent="1476162">
              <a:spcBef>
                <a:spcPts val="1000"/>
              </a:spcBef>
              <a:buSzTx/>
              <a:buFontTx/>
              <a:buNone/>
              <a:defRPr sz="4500"/>
            </a:lvl2pPr>
            <a:lvl3pPr marL="0" indent="2952323">
              <a:spcBef>
                <a:spcPts val="1000"/>
              </a:spcBef>
              <a:buSzTx/>
              <a:buFontTx/>
              <a:buNone/>
              <a:defRPr sz="4500"/>
            </a:lvl3pPr>
            <a:lvl4pPr marL="0" indent="4428485">
              <a:spcBef>
                <a:spcPts val="1000"/>
              </a:spcBef>
              <a:buSzTx/>
              <a:buFontTx/>
              <a:buNone/>
              <a:defRPr sz="4500"/>
            </a:lvl4pPr>
            <a:lvl5pPr marL="0" indent="5904646">
              <a:spcBef>
                <a:spcPts val="1000"/>
              </a:spcBef>
              <a:buSzTx/>
              <a:buFontTx/>
              <a:buNone/>
              <a:defRPr sz="4500"/>
            </a:lvl5pPr>
          </a:lstStyle>
          <a:p>
            <a:r>
              <a:t>Nivel de texto 1</a:t>
            </a:r>
          </a:p>
          <a:p>
            <a:pPr lvl="1"/>
            <a:r>
              <a:t>Nivel de texto 2</a:t>
            </a:r>
          </a:p>
          <a:p>
            <a:pPr lvl="2"/>
            <a:r>
              <a:t>Nivel de texto 3</a:t>
            </a:r>
          </a:p>
          <a:p>
            <a:pPr lvl="3"/>
            <a:r>
              <a:t>Nivel de texto 4</a:t>
            </a:r>
          </a:p>
          <a:p>
            <a:pPr lvl="4"/>
            <a:r>
              <a:t>Nivel de texto 5</a:t>
            </a:r>
          </a:p>
        </p:txBody>
      </p:sp>
      <p:sp>
        <p:nvSpPr>
          <p:cNvPr id="121" name="Número de diapositiva"/>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4C3"/>
        </a:solidFill>
        <a:effectLst/>
      </p:bgPr>
    </p:bg>
    <p:spTree>
      <p:nvGrpSpPr>
        <p:cNvPr id="1" name=""/>
        <p:cNvGrpSpPr/>
        <p:nvPr/>
      </p:nvGrpSpPr>
      <p:grpSpPr>
        <a:xfrm>
          <a:off x="0" y="0"/>
          <a:ext cx="0" cy="0"/>
          <a:chOff x="0" y="0"/>
          <a:chExt cx="0" cy="0"/>
        </a:xfrm>
      </p:grpSpPr>
      <p:pic>
        <p:nvPicPr>
          <p:cNvPr id="2" name="Picture 5" descr="Picture 5"/>
          <p:cNvPicPr>
            <a:picLocks noChangeAspect="1"/>
          </p:cNvPicPr>
          <p:nvPr/>
        </p:nvPicPr>
        <p:blipFill>
          <a:blip r:embed="rId11"/>
          <a:srcRect b="26820"/>
          <a:stretch>
            <a:fillRect/>
          </a:stretch>
        </p:blipFill>
        <p:spPr>
          <a:xfrm>
            <a:off x="296415" y="296415"/>
            <a:ext cx="2530204" cy="2980162"/>
          </a:xfrm>
          <a:prstGeom prst="rect">
            <a:avLst/>
          </a:prstGeom>
          <a:ln w="12700">
            <a:miter lim="400000"/>
          </a:ln>
        </p:spPr>
      </p:pic>
      <p:sp>
        <p:nvSpPr>
          <p:cNvPr id="3" name="27 Rectángulo redondeado"/>
          <p:cNvSpPr/>
          <p:nvPr/>
        </p:nvSpPr>
        <p:spPr>
          <a:xfrm>
            <a:off x="522362" y="6156895"/>
            <a:ext cx="29379266" cy="13969553"/>
          </a:xfrm>
          <a:prstGeom prst="roundRect">
            <a:avLst>
              <a:gd name="adj" fmla="val 6557"/>
            </a:avLst>
          </a:prstGeom>
          <a:solidFill>
            <a:srgbClr val="FFFFFF"/>
          </a:solidFill>
          <a:ln w="12700">
            <a:miter lim="400000"/>
          </a:ln>
        </p:spPr>
        <p:txBody>
          <a:bodyPr lIns="45719" rIns="45719" anchor="ctr"/>
          <a:lstStyle/>
          <a:p>
            <a:pPr algn="ctr">
              <a:defRPr>
                <a:solidFill>
                  <a:srgbClr val="FFFFFF"/>
                </a:solidFill>
              </a:defRPr>
            </a:pPr>
            <a:endParaRPr/>
          </a:p>
        </p:txBody>
      </p:sp>
      <p:sp>
        <p:nvSpPr>
          <p:cNvPr id="4" name="28 CuadroTexto"/>
          <p:cNvSpPr txBox="1"/>
          <p:nvPr/>
        </p:nvSpPr>
        <p:spPr>
          <a:xfrm>
            <a:off x="45720" y="20342471"/>
            <a:ext cx="29666170" cy="7078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r">
              <a:defRPr sz="4000" b="1" i="1">
                <a:solidFill>
                  <a:srgbClr val="FFFFFF"/>
                </a:solidFill>
                <a:latin typeface="Arial"/>
                <a:ea typeface="Arial"/>
                <a:cs typeface="Arial"/>
                <a:sym typeface="Arial"/>
              </a:defRPr>
            </a:pPr>
            <a:r>
              <a:rPr lang="es-ES" dirty="0"/>
              <a:t>3rd </a:t>
            </a:r>
            <a:r>
              <a:rPr dirty="0"/>
              <a:t>IAHR Young Professionals Congress (</a:t>
            </a:r>
            <a:r>
              <a:rPr lang="es-ES" dirty="0"/>
              <a:t>29 </a:t>
            </a:r>
            <a:r>
              <a:rPr lang="es-ES" dirty="0" err="1"/>
              <a:t>November</a:t>
            </a:r>
            <a:r>
              <a:rPr lang="es-ES" dirty="0"/>
              <a:t> - 1 </a:t>
            </a:r>
            <a:r>
              <a:rPr lang="es-ES" dirty="0" err="1"/>
              <a:t>December</a:t>
            </a:r>
            <a:r>
              <a:rPr lang="es-ES" dirty="0"/>
              <a:t> 2022</a:t>
            </a:r>
            <a:r>
              <a:rPr dirty="0"/>
              <a:t>)</a:t>
            </a:r>
          </a:p>
        </p:txBody>
      </p:sp>
      <p:sp>
        <p:nvSpPr>
          <p:cNvPr id="5" name="29 Rectángulo redondeado"/>
          <p:cNvSpPr/>
          <p:nvPr/>
        </p:nvSpPr>
        <p:spPr>
          <a:xfrm>
            <a:off x="522362" y="3492599"/>
            <a:ext cx="29379266" cy="2376266"/>
          </a:xfrm>
          <a:prstGeom prst="roundRect">
            <a:avLst>
              <a:gd name="adj" fmla="val 14116"/>
            </a:avLst>
          </a:prstGeom>
          <a:solidFill>
            <a:srgbClr val="FFFFFF"/>
          </a:solidFill>
          <a:ln w="12700">
            <a:miter lim="400000"/>
          </a:ln>
        </p:spPr>
        <p:txBody>
          <a:bodyPr lIns="45719" rIns="45719" anchor="ctr"/>
          <a:lstStyle/>
          <a:p>
            <a:pPr algn="ctr">
              <a:defRPr>
                <a:solidFill>
                  <a:srgbClr val="FFFFFF"/>
                </a:solidFill>
              </a:defRPr>
            </a:pPr>
            <a:endParaRPr/>
          </a:p>
        </p:txBody>
      </p:sp>
      <p:sp>
        <p:nvSpPr>
          <p:cNvPr id="6" name="Texto del título"/>
          <p:cNvSpPr txBox="1">
            <a:spLocks noGrp="1"/>
          </p:cNvSpPr>
          <p:nvPr>
            <p:ph type="title"/>
          </p:nvPr>
        </p:nvSpPr>
        <p:spPr>
          <a:xfrm>
            <a:off x="1513998" y="856464"/>
            <a:ext cx="27251978" cy="35644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47616" tIns="147616" rIns="147616" bIns="147616">
            <a:normAutofit/>
          </a:bodyPr>
          <a:lstStyle/>
          <a:p>
            <a:r>
              <a:t>Texto del título</a:t>
            </a:r>
          </a:p>
        </p:txBody>
      </p:sp>
      <p:sp>
        <p:nvSpPr>
          <p:cNvPr id="7" name="Nivel de texto 1…"/>
          <p:cNvSpPr txBox="1">
            <a:spLocks noGrp="1"/>
          </p:cNvSpPr>
          <p:nvPr>
            <p:ph type="body" idx="1"/>
          </p:nvPr>
        </p:nvSpPr>
        <p:spPr>
          <a:xfrm>
            <a:off x="1513998" y="4990255"/>
            <a:ext cx="27251978" cy="141143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147616" tIns="147616" rIns="147616" bIns="147616">
            <a:normAutofit/>
          </a:bodyPr>
          <a:lstStyle/>
          <a:p>
            <a:r>
              <a:t>Nivel de texto 1</a:t>
            </a:r>
          </a:p>
          <a:p>
            <a:pPr lvl="1"/>
            <a:r>
              <a:t>Nivel de texto 2</a:t>
            </a:r>
          </a:p>
          <a:p>
            <a:pPr lvl="2"/>
            <a:r>
              <a:t>Nivel de texto 3</a:t>
            </a:r>
          </a:p>
          <a:p>
            <a:pPr lvl="3"/>
            <a:r>
              <a:t>Nivel de texto 4</a:t>
            </a:r>
          </a:p>
          <a:p>
            <a:pPr lvl="4"/>
            <a:r>
              <a:t>Nivel de texto 5</a:t>
            </a:r>
          </a:p>
        </p:txBody>
      </p:sp>
      <p:sp>
        <p:nvSpPr>
          <p:cNvPr id="8" name="Número de diapositiva"/>
          <p:cNvSpPr txBox="1">
            <a:spLocks noGrp="1"/>
          </p:cNvSpPr>
          <p:nvPr>
            <p:ph type="sldNum" sz="quarter" idx="2"/>
          </p:nvPr>
        </p:nvSpPr>
        <p:spPr>
          <a:xfrm>
            <a:off x="21700649" y="19822396"/>
            <a:ext cx="1054603" cy="1047063"/>
          </a:xfrm>
          <a:prstGeom prst="rect">
            <a:avLst/>
          </a:prstGeom>
          <a:ln w="12700">
            <a:miter lim="400000"/>
          </a:ln>
        </p:spPr>
        <p:txBody>
          <a:bodyPr wrap="none" lIns="147616" tIns="147616" rIns="147616" bIns="147616">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j-lt"/>
          <a:ea typeface="+mj-ea"/>
          <a:cs typeface="+mj-cs"/>
          <a:sym typeface="Calibri"/>
        </a:defRPr>
      </a:lvl1pPr>
      <a:lvl2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j-lt"/>
          <a:ea typeface="+mj-ea"/>
          <a:cs typeface="+mj-cs"/>
          <a:sym typeface="Calibri"/>
        </a:defRPr>
      </a:lvl2pPr>
      <a:lvl3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j-lt"/>
          <a:ea typeface="+mj-ea"/>
          <a:cs typeface="+mj-cs"/>
          <a:sym typeface="Calibri"/>
        </a:defRPr>
      </a:lvl3pPr>
      <a:lvl4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j-lt"/>
          <a:ea typeface="+mj-ea"/>
          <a:cs typeface="+mj-cs"/>
          <a:sym typeface="Calibri"/>
        </a:defRPr>
      </a:lvl4pPr>
      <a:lvl5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j-lt"/>
          <a:ea typeface="+mj-ea"/>
          <a:cs typeface="+mj-cs"/>
          <a:sym typeface="Calibri"/>
        </a:defRPr>
      </a:lvl5pPr>
      <a:lvl6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j-lt"/>
          <a:ea typeface="+mj-ea"/>
          <a:cs typeface="+mj-cs"/>
          <a:sym typeface="Calibri"/>
        </a:defRPr>
      </a:lvl6pPr>
      <a:lvl7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j-lt"/>
          <a:ea typeface="+mj-ea"/>
          <a:cs typeface="+mj-cs"/>
          <a:sym typeface="Calibri"/>
        </a:defRPr>
      </a:lvl7pPr>
      <a:lvl8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j-lt"/>
          <a:ea typeface="+mj-ea"/>
          <a:cs typeface="+mj-cs"/>
          <a:sym typeface="Calibri"/>
        </a:defRPr>
      </a:lvl8pPr>
      <a:lvl9pPr marL="0" marR="0" indent="0" algn="ctr" defTabSz="2952323" rtl="0" latinLnBrk="0">
        <a:lnSpc>
          <a:spcPct val="100000"/>
        </a:lnSpc>
        <a:spcBef>
          <a:spcPts val="0"/>
        </a:spcBef>
        <a:spcAft>
          <a:spcPts val="0"/>
        </a:spcAft>
        <a:buClrTx/>
        <a:buSzTx/>
        <a:buFontTx/>
        <a:buNone/>
        <a:tabLst/>
        <a:defRPr sz="14200" b="0" i="0" u="none" strike="noStrike" cap="none" spc="0" baseline="0">
          <a:solidFill>
            <a:srgbClr val="000000"/>
          </a:solidFill>
          <a:uFillTx/>
          <a:latin typeface="+mj-lt"/>
          <a:ea typeface="+mj-ea"/>
          <a:cs typeface="+mj-cs"/>
          <a:sym typeface="Calibri"/>
        </a:defRPr>
      </a:lvl9pPr>
    </p:titleStyle>
    <p:bodyStyle>
      <a:lvl1pPr marL="1107120" marR="0" indent="-1107120"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j-lt"/>
          <a:ea typeface="+mj-ea"/>
          <a:cs typeface="+mj-cs"/>
          <a:sym typeface="Calibri"/>
        </a:defRPr>
      </a:lvl1pPr>
      <a:lvl2pPr marL="2532027" marR="0" indent="-1055865"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j-lt"/>
          <a:ea typeface="+mj-ea"/>
          <a:cs typeface="+mj-cs"/>
          <a:sym typeface="Calibri"/>
        </a:defRPr>
      </a:lvl2pPr>
      <a:lvl3pPr marL="3939626" marR="0" indent="-987303"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j-lt"/>
          <a:ea typeface="+mj-ea"/>
          <a:cs typeface="+mj-cs"/>
          <a:sym typeface="Calibri"/>
        </a:defRPr>
      </a:lvl3pPr>
      <a:lvl4pPr marL="5598059" marR="0" indent="-1169574"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j-lt"/>
          <a:ea typeface="+mj-ea"/>
          <a:cs typeface="+mj-cs"/>
          <a:sym typeface="Calibri"/>
        </a:defRPr>
      </a:lvl4pPr>
      <a:lvl5pPr marL="7074220" marR="0" indent="-1169574"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j-lt"/>
          <a:ea typeface="+mj-ea"/>
          <a:cs typeface="+mj-cs"/>
          <a:sym typeface="Calibri"/>
        </a:defRPr>
      </a:lvl5pPr>
      <a:lvl6pPr marL="8550382" marR="0" indent="-1169575"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j-lt"/>
          <a:ea typeface="+mj-ea"/>
          <a:cs typeface="+mj-cs"/>
          <a:sym typeface="Calibri"/>
        </a:defRPr>
      </a:lvl6pPr>
      <a:lvl7pPr marL="10026544" marR="0" indent="-1169575"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j-lt"/>
          <a:ea typeface="+mj-ea"/>
          <a:cs typeface="+mj-cs"/>
          <a:sym typeface="Calibri"/>
        </a:defRPr>
      </a:lvl7pPr>
      <a:lvl8pPr marL="11502705" marR="0" indent="-1169575"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j-lt"/>
          <a:ea typeface="+mj-ea"/>
          <a:cs typeface="+mj-cs"/>
          <a:sym typeface="Calibri"/>
        </a:defRPr>
      </a:lvl8pPr>
      <a:lvl9pPr marL="12978867" marR="0" indent="-1169575" algn="l" defTabSz="2952323" rtl="0" latinLnBrk="0">
        <a:lnSpc>
          <a:spcPct val="100000"/>
        </a:lnSpc>
        <a:spcBef>
          <a:spcPts val="2400"/>
        </a:spcBef>
        <a:spcAft>
          <a:spcPts val="0"/>
        </a:spcAft>
        <a:buClrTx/>
        <a:buSzPct val="100000"/>
        <a:buFont typeface="Arial"/>
        <a:buChar char="•"/>
        <a:tabLst/>
        <a:defRPr sz="10300" b="0" i="0" u="none" strike="noStrike" cap="none" spc="0" baseline="0">
          <a:solidFill>
            <a:srgbClr val="000000"/>
          </a:solidFill>
          <a:uFillTx/>
          <a:latin typeface="+mj-lt"/>
          <a:ea typeface="+mj-ea"/>
          <a:cs typeface="+mj-cs"/>
          <a:sym typeface="Calibri"/>
        </a:defRPr>
      </a:lvl9pPr>
    </p:bodyStyle>
    <p:otherStyle>
      <a:lvl1pPr marL="0" marR="0" indent="0"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1pPr>
      <a:lvl2pPr marL="0" marR="0" indent="1476162"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2pPr>
      <a:lvl3pPr marL="0" marR="0" indent="2952323"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3pPr>
      <a:lvl4pPr marL="0" marR="0" indent="4428485"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4pPr>
      <a:lvl5pPr marL="0" marR="0" indent="5904646"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5pPr>
      <a:lvl6pPr marL="0" marR="0" indent="7380807"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6pPr>
      <a:lvl7pPr marL="0" marR="0" indent="8856970"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7pPr>
      <a:lvl8pPr marL="0" marR="0" indent="10333131"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8pPr>
      <a:lvl9pPr marL="0" marR="0" indent="11809293" algn="l" defTabSz="2952323" rtl="0" latinLnBrk="0">
        <a:lnSpc>
          <a:spcPct val="100000"/>
        </a:lnSpc>
        <a:spcBef>
          <a:spcPts val="0"/>
        </a:spcBef>
        <a:spcAft>
          <a:spcPts val="0"/>
        </a:spcAft>
        <a:buClrTx/>
        <a:buSzTx/>
        <a:buFontTx/>
        <a:buNone/>
        <a:tabLst/>
        <a:defRPr sz="58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correspondingauthor@email.com"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0" name="Text Box 50"/>
          <p:cNvSpPr txBox="1"/>
          <p:nvPr/>
        </p:nvSpPr>
        <p:spPr>
          <a:xfrm>
            <a:off x="712098" y="3420591"/>
            <a:ext cx="28999794" cy="17054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defTabSz="4389437">
              <a:defRPr sz="2800" b="1">
                <a:latin typeface="Arial"/>
                <a:ea typeface="Arial"/>
                <a:cs typeface="Arial"/>
                <a:sym typeface="Arial"/>
              </a:defRPr>
            </a:pPr>
            <a:r>
              <a:t>Abstract </a:t>
            </a:r>
            <a:r>
              <a:rPr b="0"/>
              <a:t>The abstract (in one paragraph of 150 words or less) should state briefly the purpose of the research, the essential new information, the principal results and major conclusions. The abstract must be able to stand-alone and references to the manuscript should therefore be avoided. Extended Abstracts must be written in English. The use of  “Arial” font, smaller than size 28pt is not recommendable. </a:t>
            </a:r>
          </a:p>
          <a:p>
            <a:pPr defTabSz="4389437">
              <a:defRPr sz="2800" b="1">
                <a:latin typeface="Arial"/>
                <a:ea typeface="Arial"/>
                <a:cs typeface="Arial"/>
                <a:sym typeface="Arial"/>
              </a:defRPr>
            </a:pPr>
            <a:r>
              <a:t>Keywords: </a:t>
            </a:r>
            <a:r>
              <a:rPr b="0"/>
              <a:t>please list a maximum of 5 keywords separated by commas and full stop at the end.</a:t>
            </a:r>
          </a:p>
        </p:txBody>
      </p:sp>
      <p:sp>
        <p:nvSpPr>
          <p:cNvPr id="131" name="Text Box 51"/>
          <p:cNvSpPr txBox="1"/>
          <p:nvPr/>
        </p:nvSpPr>
        <p:spPr>
          <a:xfrm>
            <a:off x="1244460" y="6255513"/>
            <a:ext cx="7604761" cy="9428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defTabSz="4389437">
              <a:spcBef>
                <a:spcPts val="3600"/>
              </a:spcBef>
              <a:defRPr sz="6000" b="1">
                <a:latin typeface="Arial"/>
                <a:ea typeface="Arial"/>
                <a:cs typeface="Arial"/>
                <a:sym typeface="Arial"/>
              </a:defRPr>
            </a:lvl1pPr>
          </a:lstStyle>
          <a:p>
            <a:r>
              <a:t>Methods</a:t>
            </a:r>
          </a:p>
        </p:txBody>
      </p:sp>
      <p:sp>
        <p:nvSpPr>
          <p:cNvPr id="132" name="Text Box 52"/>
          <p:cNvSpPr txBox="1"/>
          <p:nvPr/>
        </p:nvSpPr>
        <p:spPr>
          <a:xfrm>
            <a:off x="21666426" y="6408711"/>
            <a:ext cx="7253377" cy="9428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defTabSz="4389437">
              <a:spcBef>
                <a:spcPts val="3600"/>
              </a:spcBef>
              <a:defRPr sz="6000" b="1">
                <a:latin typeface="Arial"/>
                <a:ea typeface="Arial"/>
                <a:cs typeface="Arial"/>
                <a:sym typeface="Arial"/>
              </a:defRPr>
            </a:lvl1pPr>
          </a:lstStyle>
          <a:p>
            <a:r>
              <a:t>Conclusions</a:t>
            </a:r>
          </a:p>
        </p:txBody>
      </p:sp>
      <p:sp>
        <p:nvSpPr>
          <p:cNvPr id="133" name="Text Box 54"/>
          <p:cNvSpPr txBox="1"/>
          <p:nvPr/>
        </p:nvSpPr>
        <p:spPr>
          <a:xfrm>
            <a:off x="2800330" y="0"/>
            <a:ext cx="23455178" cy="32625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defTabSz="4389437">
              <a:spcBef>
                <a:spcPts val="4800"/>
              </a:spcBef>
              <a:defRPr sz="8000" b="1">
                <a:solidFill>
                  <a:srgbClr val="FFFFFF"/>
                </a:solidFill>
                <a:latin typeface="Arial"/>
                <a:ea typeface="Arial"/>
                <a:cs typeface="Arial"/>
                <a:sym typeface="Arial"/>
              </a:defRPr>
            </a:pPr>
            <a:r>
              <a:t>Title of the extended abstract</a:t>
            </a:r>
          </a:p>
          <a:p>
            <a:pPr algn="ctr" defTabSz="4389437">
              <a:defRPr sz="6000" b="1">
                <a:solidFill>
                  <a:srgbClr val="FFFFFF"/>
                </a:solidFill>
                <a:latin typeface="Arial"/>
                <a:ea typeface="Arial"/>
                <a:cs typeface="Arial"/>
                <a:sym typeface="Arial"/>
              </a:defRPr>
            </a:pPr>
            <a:r>
              <a:t>Name Surname YP</a:t>
            </a:r>
            <a:r>
              <a:rPr baseline="30000"/>
              <a:t>1*</a:t>
            </a:r>
            <a:r>
              <a:t>, Name Surname</a:t>
            </a:r>
            <a:r>
              <a:rPr baseline="30000"/>
              <a:t>2</a:t>
            </a:r>
            <a:r>
              <a:t>, Name Surname</a:t>
            </a:r>
            <a:r>
              <a:rPr baseline="30000"/>
              <a:t>1,2</a:t>
            </a:r>
          </a:p>
          <a:p>
            <a:pPr algn="ctr" defTabSz="4389437">
              <a:defRPr sz="4000" b="1" i="1">
                <a:solidFill>
                  <a:srgbClr val="FFFFFF"/>
                </a:solidFill>
                <a:latin typeface="Arial"/>
                <a:ea typeface="Arial"/>
                <a:cs typeface="Arial"/>
                <a:sym typeface="Arial"/>
              </a:defRPr>
            </a:pPr>
            <a:r>
              <a:t>1Institution 1, City, Country; 2Institution 2, City, Country</a:t>
            </a:r>
          </a:p>
          <a:p>
            <a:pPr algn="ctr" defTabSz="4389437">
              <a:defRPr sz="4000">
                <a:solidFill>
                  <a:srgbClr val="FFFFFF"/>
                </a:solidFill>
                <a:latin typeface="Arial"/>
                <a:ea typeface="Arial"/>
                <a:cs typeface="Arial"/>
                <a:sym typeface="Arial"/>
              </a:defRPr>
            </a:pPr>
            <a:r>
              <a:t>*Correspondence YP: </a:t>
            </a:r>
            <a:r>
              <a:rPr u="sng">
                <a:solidFill>
                  <a:srgbClr val="0000FF"/>
                </a:solidFill>
                <a:uFill>
                  <a:solidFill>
                    <a:srgbClr val="0000FF"/>
                  </a:solidFill>
                </a:uFill>
                <a:hlinkClick r:id="rId2"/>
              </a:rPr>
              <a:t>correspondingauthor@email.com</a:t>
            </a:r>
          </a:p>
        </p:txBody>
      </p:sp>
      <p:sp>
        <p:nvSpPr>
          <p:cNvPr id="134" name="Text Box 59"/>
          <p:cNvSpPr txBox="1"/>
          <p:nvPr/>
        </p:nvSpPr>
        <p:spPr>
          <a:xfrm>
            <a:off x="21738434" y="12205568"/>
            <a:ext cx="6893337" cy="9428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defTabSz="4389437">
              <a:spcBef>
                <a:spcPts val="3600"/>
              </a:spcBef>
              <a:defRPr sz="6000" b="1">
                <a:latin typeface="Arial"/>
                <a:ea typeface="Arial"/>
                <a:cs typeface="Arial"/>
                <a:sym typeface="Arial"/>
              </a:defRPr>
            </a:lvl1pPr>
          </a:lstStyle>
          <a:p>
            <a:r>
              <a:t>Bibliography</a:t>
            </a:r>
          </a:p>
        </p:txBody>
      </p:sp>
      <p:sp>
        <p:nvSpPr>
          <p:cNvPr id="135" name="Text Box 61"/>
          <p:cNvSpPr txBox="1"/>
          <p:nvPr/>
        </p:nvSpPr>
        <p:spPr>
          <a:xfrm>
            <a:off x="765573" y="7363028"/>
            <a:ext cx="9306668" cy="73579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186" tIns="27186" rIns="27186" bIns="27186">
            <a:spAutoFit/>
          </a:bodyPr>
          <a:lstStyle/>
          <a:p>
            <a:pPr defTabSz="612775">
              <a:defRPr sz="2800">
                <a:latin typeface="Arial"/>
                <a:ea typeface="Arial"/>
                <a:cs typeface="Arial"/>
                <a:sym typeface="Arial"/>
              </a:defRPr>
            </a:pPr>
            <a:r>
              <a:t>The purpose of a poster is to convey information. The most important goal in poster design is to present information in a way that it is accessible and understandable. Every element on the poster—whether text or graphic, should be chosen and arranged to further that goal. </a:t>
            </a:r>
          </a:p>
          <a:p>
            <a:pPr defTabSz="612775">
              <a:defRPr sz="2800">
                <a:latin typeface="Arial"/>
                <a:ea typeface="Arial"/>
                <a:cs typeface="Arial"/>
                <a:sym typeface="Arial"/>
              </a:defRPr>
            </a:pPr>
            <a:r>
              <a:t>Please follow the following recommendations for an effective poster:</a:t>
            </a:r>
          </a:p>
          <a:p>
            <a:pPr defTabSz="612775">
              <a:defRPr sz="2800">
                <a:latin typeface="Arial"/>
                <a:ea typeface="Arial"/>
                <a:cs typeface="Arial"/>
                <a:sym typeface="Arial"/>
              </a:defRPr>
            </a:pPr>
            <a:endParaRPr/>
          </a:p>
          <a:p>
            <a:pPr marL="457200" defTabSz="612775">
              <a:buSzPct val="100000"/>
              <a:buFont typeface="Arial"/>
              <a:buChar char="•"/>
              <a:defRPr sz="2800">
                <a:latin typeface="Arial"/>
                <a:ea typeface="Arial"/>
                <a:cs typeface="Arial"/>
                <a:sym typeface="Arial"/>
              </a:defRPr>
            </a:pPr>
            <a:r>
              <a:t>Structure your poster by Abstract, Methods, Results and Conclusions. </a:t>
            </a:r>
          </a:p>
          <a:p>
            <a:pPr marL="457200" defTabSz="612775">
              <a:buSzPct val="100000"/>
              <a:buFont typeface="Arial"/>
              <a:buChar char="•"/>
              <a:defRPr sz="2800">
                <a:latin typeface="Arial"/>
                <a:ea typeface="Arial"/>
                <a:cs typeface="Arial"/>
                <a:sym typeface="Arial"/>
              </a:defRPr>
            </a:pPr>
            <a:r>
              <a:t>Do not overload your poster; it is not an article. </a:t>
            </a:r>
          </a:p>
          <a:p>
            <a:pPr marL="457200" defTabSz="612775">
              <a:buSzPct val="100000"/>
              <a:buFont typeface="Arial"/>
              <a:buChar char="•"/>
              <a:defRPr sz="2800">
                <a:latin typeface="Arial"/>
                <a:ea typeface="Arial"/>
                <a:cs typeface="Arial"/>
                <a:sym typeface="Arial"/>
              </a:defRPr>
            </a:pPr>
            <a:r>
              <a:t>Text should be as concise as possible, keep text to a minimum and avoid redundancies. </a:t>
            </a:r>
          </a:p>
          <a:p>
            <a:pPr marL="457200" defTabSz="612775">
              <a:buSzPct val="100000"/>
              <a:buFont typeface="Arial"/>
              <a:buChar char="•"/>
              <a:defRPr sz="2800">
                <a:latin typeface="Arial"/>
                <a:ea typeface="Arial"/>
                <a:cs typeface="Arial"/>
                <a:sym typeface="Arial"/>
              </a:defRPr>
            </a:pPr>
            <a:r>
              <a:t>The figures and tables should cover approximately 50% of the poster area. </a:t>
            </a:r>
          </a:p>
          <a:p>
            <a:pPr defTabSz="612775">
              <a:buSzPct val="100000"/>
              <a:buFont typeface="Arial"/>
              <a:buChar char="•"/>
              <a:defRPr sz="2800">
                <a:latin typeface="Arial"/>
                <a:ea typeface="Arial"/>
                <a:cs typeface="Arial"/>
                <a:sym typeface="Arial"/>
              </a:defRPr>
            </a:pPr>
            <a:endParaRPr/>
          </a:p>
        </p:txBody>
      </p:sp>
      <p:sp>
        <p:nvSpPr>
          <p:cNvPr id="136" name="Text Box 62"/>
          <p:cNvSpPr txBox="1"/>
          <p:nvPr/>
        </p:nvSpPr>
        <p:spPr>
          <a:xfrm>
            <a:off x="20279741" y="13317884"/>
            <a:ext cx="9306667" cy="45131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186" tIns="27186" rIns="27186" bIns="27186">
            <a:spAutoFit/>
          </a:bodyPr>
          <a:lstStyle/>
          <a:p>
            <a:pPr marL="342900" indent="-342900" defTabSz="612775">
              <a:defRPr sz="2800">
                <a:latin typeface="Arial"/>
                <a:ea typeface="Arial"/>
                <a:cs typeface="Arial"/>
                <a:sym typeface="Arial"/>
              </a:defRPr>
            </a:pPr>
            <a:r>
              <a:t>Chaudhry M. H. (2014). Applied Hydraulic Transients, ISBN 978-1-4614-8537-7. New York, NY: Springer New York.</a:t>
            </a:r>
          </a:p>
          <a:p>
            <a:pPr marL="342900" indent="-342900" defTabSz="612775">
              <a:defRPr sz="2800">
                <a:latin typeface="Arial"/>
                <a:ea typeface="Arial"/>
                <a:cs typeface="Arial"/>
                <a:sym typeface="Arial"/>
              </a:defRPr>
            </a:pPr>
            <a:r>
              <a:t>Tijsseling A. S., Lambert M. F., Simpson A. R., Stephens M. L., Vítkovsky` J. P., Bergant A. (2008). Skalak’s extended theory of water hammer. Journal of sound and vibration 310(3), 718–728.</a:t>
            </a:r>
          </a:p>
          <a:p>
            <a:pPr marL="342900" indent="-342900" defTabSz="612775">
              <a:defRPr sz="2800">
                <a:latin typeface="Arial"/>
                <a:ea typeface="Arial"/>
                <a:cs typeface="Arial"/>
                <a:sym typeface="Arial"/>
              </a:defRPr>
            </a:pPr>
            <a:r>
              <a:t>Vardy A., Brown J. (1996). On turbulent, unsteady, smooth-pipe friction. In BHR Group Conference Series, Volume 19, pp. 289–312. Mechanical Engineering Publications Limited.</a:t>
            </a:r>
          </a:p>
        </p:txBody>
      </p:sp>
      <p:sp>
        <p:nvSpPr>
          <p:cNvPr id="137" name="Text Box 63"/>
          <p:cNvSpPr txBox="1"/>
          <p:nvPr/>
        </p:nvSpPr>
        <p:spPr>
          <a:xfrm>
            <a:off x="10414645" y="7363028"/>
            <a:ext cx="9450684" cy="725924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186" tIns="27186" rIns="27186" bIns="27186">
            <a:spAutoFit/>
          </a:bodyPr>
          <a:lstStyle/>
          <a:p>
            <a:pPr defTabSz="612775">
              <a:lnSpc>
                <a:spcPct val="95000"/>
              </a:lnSpc>
              <a:defRPr sz="2800">
                <a:latin typeface="Arial"/>
                <a:ea typeface="Arial"/>
                <a:cs typeface="Arial"/>
                <a:sym typeface="Arial"/>
              </a:defRPr>
            </a:pPr>
            <a:r>
              <a:rPr dirty="0"/>
              <a:t>Additional recommendations:</a:t>
            </a:r>
          </a:p>
          <a:p>
            <a:pPr defTabSz="612775">
              <a:lnSpc>
                <a:spcPct val="95000"/>
              </a:lnSpc>
              <a:defRPr sz="2800">
                <a:latin typeface="Arial"/>
                <a:ea typeface="Arial"/>
                <a:cs typeface="Arial"/>
                <a:sym typeface="Arial"/>
              </a:defRPr>
            </a:pPr>
            <a:endParaRPr dirty="0"/>
          </a:p>
          <a:p>
            <a:pPr marL="457200" defTabSz="612775">
              <a:buSzPct val="100000"/>
              <a:buFont typeface="Arial"/>
              <a:buChar char="•"/>
              <a:defRPr sz="2800">
                <a:latin typeface="Arial"/>
                <a:ea typeface="Arial"/>
                <a:cs typeface="Arial"/>
                <a:sym typeface="Arial"/>
              </a:defRPr>
            </a:pPr>
            <a:r>
              <a:rPr dirty="0"/>
              <a:t>Structure your poster by Abstract, Methods, Results and Conclusions. </a:t>
            </a:r>
          </a:p>
          <a:p>
            <a:pPr marL="457200" defTabSz="612775">
              <a:buSzPct val="100000"/>
              <a:buFont typeface="Arial"/>
              <a:buChar char="•"/>
              <a:defRPr sz="2800">
                <a:latin typeface="Arial"/>
                <a:ea typeface="Arial"/>
                <a:cs typeface="Arial"/>
                <a:sym typeface="Arial"/>
              </a:defRPr>
            </a:pPr>
            <a:r>
              <a:rPr dirty="0"/>
              <a:t>Every graphic/table should have a caption. Graphs and charts should have a title, with fully labeled x and y axes.</a:t>
            </a:r>
          </a:p>
          <a:p>
            <a:pPr marL="457200" defTabSz="612775">
              <a:buSzPct val="100000"/>
              <a:buFont typeface="Arial"/>
              <a:buChar char="•"/>
              <a:defRPr sz="2800">
                <a:latin typeface="Arial"/>
                <a:ea typeface="Arial"/>
                <a:cs typeface="Arial"/>
                <a:sym typeface="Arial"/>
              </a:defRPr>
            </a:pPr>
            <a:r>
              <a:rPr dirty="0"/>
              <a:t>Do not justify blocks of text on both sides.</a:t>
            </a:r>
          </a:p>
          <a:p>
            <a:pPr marL="457200" defTabSz="612775">
              <a:buSzPct val="100000"/>
              <a:buFont typeface="Arial"/>
              <a:buChar char="•"/>
              <a:defRPr sz="2800">
                <a:latin typeface="Arial"/>
                <a:ea typeface="Arial"/>
                <a:cs typeface="Arial"/>
                <a:sym typeface="Arial"/>
              </a:defRPr>
            </a:pPr>
            <a:r>
              <a:rPr dirty="0"/>
              <a:t>Highlight your main finding. </a:t>
            </a:r>
          </a:p>
          <a:p>
            <a:pPr marL="457200" defTabSz="612775">
              <a:buSzPct val="100000"/>
              <a:buFont typeface="Arial"/>
              <a:buChar char="•"/>
              <a:defRPr sz="2800">
                <a:latin typeface="Arial"/>
                <a:ea typeface="Arial"/>
                <a:cs typeface="Arial"/>
                <a:sym typeface="Arial"/>
              </a:defRPr>
            </a:pPr>
            <a:r>
              <a:rPr dirty="0"/>
              <a:t>If possible, avoid abbreviations and acronyms. </a:t>
            </a:r>
          </a:p>
          <a:p>
            <a:pPr marL="457200" defTabSz="612775">
              <a:buSzPct val="100000"/>
              <a:buFont typeface="Arial"/>
              <a:buChar char="•"/>
              <a:defRPr sz="2800">
                <a:latin typeface="Arial"/>
                <a:ea typeface="Arial"/>
                <a:cs typeface="Arial"/>
                <a:sym typeface="Arial"/>
              </a:defRPr>
            </a:pPr>
            <a:r>
              <a:rPr dirty="0"/>
              <a:t>Where possible, express points as bullets rather than paragraphed text.</a:t>
            </a:r>
          </a:p>
          <a:p>
            <a:pPr marL="457200" defTabSz="612775">
              <a:buSzPct val="100000"/>
              <a:buFont typeface="Arial"/>
              <a:buChar char="•"/>
              <a:defRPr sz="2800">
                <a:latin typeface="Arial"/>
                <a:ea typeface="Arial"/>
                <a:cs typeface="Arial"/>
                <a:sym typeface="Arial"/>
              </a:defRPr>
            </a:pPr>
            <a:r>
              <a:rPr dirty="0"/>
              <a:t>Use a constant font throughout the poster.</a:t>
            </a:r>
          </a:p>
          <a:p>
            <a:pPr defTabSz="612775">
              <a:lnSpc>
                <a:spcPct val="95000"/>
              </a:lnSpc>
              <a:defRPr sz="2800">
                <a:latin typeface="Arial"/>
                <a:ea typeface="Arial"/>
                <a:cs typeface="Arial"/>
                <a:sym typeface="Arial"/>
              </a:defRPr>
            </a:pPr>
            <a:endParaRPr dirty="0"/>
          </a:p>
          <a:p>
            <a:pPr defTabSz="612775">
              <a:lnSpc>
                <a:spcPct val="95000"/>
              </a:lnSpc>
              <a:defRPr sz="2800" b="1">
                <a:latin typeface="Arial"/>
                <a:ea typeface="Arial"/>
                <a:cs typeface="Arial"/>
                <a:sym typeface="Arial"/>
              </a:defRPr>
            </a:pPr>
            <a:r>
              <a:rPr dirty="0"/>
              <a:t>Rule of thumb:</a:t>
            </a:r>
          </a:p>
          <a:p>
            <a:pPr defTabSz="612775">
              <a:lnSpc>
                <a:spcPct val="95000"/>
              </a:lnSpc>
              <a:defRPr sz="2800">
                <a:latin typeface="Arial"/>
                <a:ea typeface="Arial"/>
                <a:cs typeface="Arial"/>
                <a:sym typeface="Arial"/>
              </a:defRPr>
            </a:pPr>
            <a:endParaRPr dirty="0"/>
          </a:p>
          <a:p>
            <a:pPr marL="457200" defTabSz="612775">
              <a:buSzPct val="100000"/>
              <a:buFont typeface="Arial"/>
              <a:buChar char="•"/>
              <a:defRPr sz="2800">
                <a:latin typeface="Arial"/>
                <a:ea typeface="Arial"/>
                <a:cs typeface="Arial"/>
                <a:sym typeface="Arial"/>
              </a:defRPr>
            </a:pPr>
            <a:r>
              <a:rPr dirty="0"/>
              <a:t>The poster is supposed to be readable in screen laptops. Check your final design in full screen.</a:t>
            </a:r>
          </a:p>
        </p:txBody>
      </p:sp>
      <p:sp>
        <p:nvSpPr>
          <p:cNvPr id="138" name="Text Box 64"/>
          <p:cNvSpPr txBox="1"/>
          <p:nvPr/>
        </p:nvSpPr>
        <p:spPr>
          <a:xfrm>
            <a:off x="20351749" y="7554665"/>
            <a:ext cx="9234659" cy="5089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7186" tIns="27186" rIns="27186" bIns="27186">
            <a:spAutoFit/>
          </a:bodyPr>
          <a:lstStyle/>
          <a:p>
            <a:pPr defTabSz="612775">
              <a:lnSpc>
                <a:spcPct val="95000"/>
              </a:lnSpc>
              <a:defRPr sz="2800">
                <a:latin typeface="Arial"/>
                <a:ea typeface="Arial"/>
                <a:cs typeface="Arial"/>
                <a:sym typeface="Arial"/>
              </a:defRPr>
            </a:pPr>
            <a: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defTabSz="612775">
              <a:lnSpc>
                <a:spcPct val="95000"/>
              </a:lnSpc>
              <a:defRPr sz="2800">
                <a:latin typeface="Arial"/>
                <a:ea typeface="Arial"/>
                <a:cs typeface="Arial"/>
                <a:sym typeface="Arial"/>
              </a:defRPr>
            </a:pPr>
            <a:endParaRPr/>
          </a:p>
        </p:txBody>
      </p:sp>
      <p:sp>
        <p:nvSpPr>
          <p:cNvPr id="139" name="Text Box 66"/>
          <p:cNvSpPr txBox="1"/>
          <p:nvPr/>
        </p:nvSpPr>
        <p:spPr>
          <a:xfrm>
            <a:off x="11513299" y="6335988"/>
            <a:ext cx="7181369" cy="9428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defTabSz="4389437">
              <a:spcBef>
                <a:spcPts val="3600"/>
              </a:spcBef>
              <a:defRPr sz="6000" b="1">
                <a:latin typeface="Arial"/>
                <a:ea typeface="Arial"/>
                <a:cs typeface="Arial"/>
                <a:sym typeface="Arial"/>
              </a:defRPr>
            </a:lvl1pPr>
          </a:lstStyle>
          <a:p>
            <a:r>
              <a:t>Results</a:t>
            </a:r>
          </a:p>
        </p:txBody>
      </p:sp>
      <p:sp>
        <p:nvSpPr>
          <p:cNvPr id="140" name="Text Box 67"/>
          <p:cNvSpPr txBox="1"/>
          <p:nvPr/>
        </p:nvSpPr>
        <p:spPr>
          <a:xfrm>
            <a:off x="25869179" y="684288"/>
            <a:ext cx="4194773" cy="2545606"/>
          </a:xfrm>
          <a:prstGeom prst="rect">
            <a:avLst/>
          </a:prstGeom>
          <a:ln>
            <a:solidFill>
              <a:srgbClr val="FFFFFF"/>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lgn="ctr" defTabSz="4389437">
              <a:spcBef>
                <a:spcPts val="2400"/>
              </a:spcBef>
              <a:defRPr sz="4000" b="1" i="1">
                <a:solidFill>
                  <a:srgbClr val="FFFFFF"/>
                </a:solidFill>
                <a:latin typeface="Arial"/>
                <a:ea typeface="Arial"/>
                <a:cs typeface="Arial"/>
                <a:sym typeface="Arial"/>
              </a:defRPr>
            </a:pPr>
            <a:r>
              <a:t>Institution</a:t>
            </a:r>
          </a:p>
          <a:p>
            <a:pPr algn="ctr" defTabSz="4389437">
              <a:spcBef>
                <a:spcPts val="2400"/>
              </a:spcBef>
              <a:defRPr sz="4000" b="1" i="1">
                <a:solidFill>
                  <a:srgbClr val="FFFFFF"/>
                </a:solidFill>
                <a:latin typeface="Arial"/>
                <a:ea typeface="Arial"/>
                <a:cs typeface="Arial"/>
                <a:sym typeface="Arial"/>
              </a:defRPr>
            </a:pPr>
            <a:r>
              <a:t>logo</a:t>
            </a:r>
          </a:p>
        </p:txBody>
      </p:sp>
      <p:pic>
        <p:nvPicPr>
          <p:cNvPr id="141" name="Picture 1" descr="Picture 1"/>
          <p:cNvPicPr>
            <a:picLocks noChangeAspect="1"/>
          </p:cNvPicPr>
          <p:nvPr/>
        </p:nvPicPr>
        <p:blipFill>
          <a:blip r:embed="rId3"/>
          <a:stretch>
            <a:fillRect/>
          </a:stretch>
        </p:blipFill>
        <p:spPr>
          <a:xfrm>
            <a:off x="1530474" y="14365808"/>
            <a:ext cx="7339551" cy="4924003"/>
          </a:xfrm>
          <a:prstGeom prst="rect">
            <a:avLst/>
          </a:prstGeom>
          <a:ln w="12700">
            <a:miter lim="400000"/>
          </a:ln>
        </p:spPr>
      </p:pic>
      <p:graphicFrame>
        <p:nvGraphicFramePr>
          <p:cNvPr id="142" name="20 Tabla"/>
          <p:cNvGraphicFramePr/>
          <p:nvPr/>
        </p:nvGraphicFramePr>
        <p:xfrm>
          <a:off x="11107539" y="16670064"/>
          <a:ext cx="6984780" cy="3108960"/>
        </p:xfrm>
        <a:graphic>
          <a:graphicData uri="http://schemas.openxmlformats.org/drawingml/2006/table">
            <a:tbl>
              <a:tblPr firstRow="1" bandRow="1">
                <a:tableStyleId>{4C3C2611-4C71-4FC5-86AE-919BDF0F9419}</a:tableStyleId>
              </a:tblPr>
              <a:tblGrid>
                <a:gridCol w="1396956">
                  <a:extLst>
                    <a:ext uri="{9D8B030D-6E8A-4147-A177-3AD203B41FA5}">
                      <a16:colId xmlns:a16="http://schemas.microsoft.com/office/drawing/2014/main" val="20000"/>
                    </a:ext>
                  </a:extLst>
                </a:gridCol>
                <a:gridCol w="1396956">
                  <a:extLst>
                    <a:ext uri="{9D8B030D-6E8A-4147-A177-3AD203B41FA5}">
                      <a16:colId xmlns:a16="http://schemas.microsoft.com/office/drawing/2014/main" val="20001"/>
                    </a:ext>
                  </a:extLst>
                </a:gridCol>
                <a:gridCol w="1396956">
                  <a:extLst>
                    <a:ext uri="{9D8B030D-6E8A-4147-A177-3AD203B41FA5}">
                      <a16:colId xmlns:a16="http://schemas.microsoft.com/office/drawing/2014/main" val="20002"/>
                    </a:ext>
                  </a:extLst>
                </a:gridCol>
                <a:gridCol w="1396956">
                  <a:extLst>
                    <a:ext uri="{9D8B030D-6E8A-4147-A177-3AD203B41FA5}">
                      <a16:colId xmlns:a16="http://schemas.microsoft.com/office/drawing/2014/main" val="20003"/>
                    </a:ext>
                  </a:extLst>
                </a:gridCol>
                <a:gridCol w="1396956">
                  <a:extLst>
                    <a:ext uri="{9D8B030D-6E8A-4147-A177-3AD203B41FA5}">
                      <a16:colId xmlns:a16="http://schemas.microsoft.com/office/drawing/2014/main" val="20004"/>
                    </a:ext>
                  </a:extLst>
                </a:gridCol>
              </a:tblGrid>
              <a:tr h="370840">
                <a:tc>
                  <a:txBody>
                    <a:bodyPr/>
                    <a:lstStyle/>
                    <a:p>
                      <a:pPr algn="ctr">
                        <a:defRPr sz="2800">
                          <a:solidFill>
                            <a:srgbClr val="000000"/>
                          </a:solidFill>
                          <a:latin typeface="Arial"/>
                          <a:ea typeface="Arial"/>
                          <a:cs typeface="Arial"/>
                          <a:sym typeface="Arial"/>
                        </a:defRPr>
                      </a:pPr>
                      <a:endParaRPr/>
                    </a:p>
                  </a:txBody>
                  <a:tcPr marL="45720" marR="45720" horzOverflow="overflow">
                    <a:lnB w="12700">
                      <a:solidFill>
                        <a:srgbClr val="000000"/>
                      </a:solidFill>
                    </a:lnB>
                    <a:noFill/>
                  </a:tcPr>
                </a:tc>
                <a:tc>
                  <a:txBody>
                    <a:bodyPr/>
                    <a:lstStyle/>
                    <a:p>
                      <a:pPr algn="ctr">
                        <a:defRPr sz="1800" b="0">
                          <a:solidFill>
                            <a:srgbClr val="000000"/>
                          </a:solidFill>
                        </a:defRPr>
                      </a:pPr>
                      <a:r>
                        <a:rPr sz="2800" b="1">
                          <a:latin typeface="Arial"/>
                          <a:ea typeface="Arial"/>
                          <a:cs typeface="Arial"/>
                          <a:sym typeface="Arial"/>
                        </a:rPr>
                        <a:t>a</a:t>
                      </a:r>
                    </a:p>
                  </a:txBody>
                  <a:tcPr marL="45720" marR="45720" horzOverflow="overflow">
                    <a:lnT w="12700">
                      <a:solidFill>
                        <a:srgbClr val="000000"/>
                      </a:solidFill>
                    </a:lnT>
                    <a:lnB w="12700">
                      <a:solidFill>
                        <a:srgbClr val="000000"/>
                      </a:solidFill>
                    </a:lnB>
                    <a:noFill/>
                  </a:tcPr>
                </a:tc>
                <a:tc>
                  <a:txBody>
                    <a:bodyPr/>
                    <a:lstStyle/>
                    <a:p>
                      <a:pPr algn="ctr">
                        <a:defRPr sz="1800" b="0">
                          <a:solidFill>
                            <a:srgbClr val="000000"/>
                          </a:solidFill>
                        </a:defRPr>
                      </a:pPr>
                      <a:r>
                        <a:rPr sz="2800" b="1">
                          <a:latin typeface="Arial"/>
                          <a:ea typeface="Arial"/>
                          <a:cs typeface="Arial"/>
                          <a:sym typeface="Arial"/>
                        </a:rPr>
                        <a:t>b</a:t>
                      </a:r>
                    </a:p>
                  </a:txBody>
                  <a:tcPr marL="45720" marR="45720" horzOverflow="overflow">
                    <a:lnT w="12700">
                      <a:solidFill>
                        <a:srgbClr val="000000"/>
                      </a:solidFill>
                    </a:lnT>
                    <a:lnB w="12700">
                      <a:solidFill>
                        <a:srgbClr val="000000"/>
                      </a:solidFill>
                    </a:lnB>
                    <a:noFill/>
                  </a:tcPr>
                </a:tc>
                <a:tc>
                  <a:txBody>
                    <a:bodyPr/>
                    <a:lstStyle/>
                    <a:p>
                      <a:pPr algn="ctr">
                        <a:defRPr sz="1800" b="0">
                          <a:solidFill>
                            <a:srgbClr val="000000"/>
                          </a:solidFill>
                        </a:defRPr>
                      </a:pPr>
                      <a:r>
                        <a:rPr sz="2800" b="1">
                          <a:latin typeface="Arial"/>
                          <a:ea typeface="Arial"/>
                          <a:cs typeface="Arial"/>
                          <a:sym typeface="Arial"/>
                        </a:rPr>
                        <a:t>c</a:t>
                      </a:r>
                    </a:p>
                  </a:txBody>
                  <a:tcPr marL="45720" marR="45720" horzOverflow="overflow">
                    <a:lnT w="12700">
                      <a:solidFill>
                        <a:srgbClr val="000000"/>
                      </a:solidFill>
                    </a:lnT>
                    <a:lnB w="12700">
                      <a:solidFill>
                        <a:srgbClr val="000000"/>
                      </a:solidFill>
                    </a:lnB>
                    <a:noFill/>
                  </a:tcPr>
                </a:tc>
                <a:tc>
                  <a:txBody>
                    <a:bodyPr/>
                    <a:lstStyle/>
                    <a:p>
                      <a:pPr algn="ctr">
                        <a:defRPr sz="1800" b="0">
                          <a:solidFill>
                            <a:srgbClr val="000000"/>
                          </a:solidFill>
                        </a:defRPr>
                      </a:pPr>
                      <a:r>
                        <a:rPr sz="2800" b="1">
                          <a:latin typeface="Arial"/>
                          <a:ea typeface="Arial"/>
                          <a:cs typeface="Arial"/>
                          <a:sym typeface="Arial"/>
                        </a:rPr>
                        <a:t>d</a:t>
                      </a:r>
                    </a:p>
                  </a:txBody>
                  <a:tcPr marL="45720" marR="45720" horzOverflow="overflow">
                    <a:lnT w="12700">
                      <a:solidFill>
                        <a:srgbClr val="000000"/>
                      </a:solidFill>
                    </a:lnT>
                    <a:lnB w="12700">
                      <a:solidFill>
                        <a:srgbClr val="000000"/>
                      </a:solidFill>
                    </a:lnB>
                    <a:noFill/>
                  </a:tcPr>
                </a:tc>
                <a:extLst>
                  <a:ext uri="{0D108BD9-81ED-4DB2-BD59-A6C34878D82A}">
                    <a16:rowId xmlns:a16="http://schemas.microsoft.com/office/drawing/2014/main" val="10000"/>
                  </a:ext>
                </a:extLst>
              </a:tr>
              <a:tr h="370840">
                <a:tc>
                  <a:txBody>
                    <a:bodyPr/>
                    <a:lstStyle/>
                    <a:p>
                      <a:pPr algn="ctr">
                        <a:defRPr sz="1800"/>
                      </a:pPr>
                      <a:r>
                        <a:rPr sz="2800" b="1">
                          <a:latin typeface="Arial"/>
                          <a:ea typeface="Arial"/>
                          <a:cs typeface="Arial"/>
                          <a:sym typeface="Arial"/>
                        </a:rPr>
                        <a:t>A</a:t>
                      </a:r>
                    </a:p>
                  </a:txBody>
                  <a:tcPr marL="45720" marR="45720" horzOverflow="overflow">
                    <a:lnT w="12700">
                      <a:solidFill>
                        <a:srgbClr val="000000"/>
                      </a:solidFill>
                    </a:lnT>
                    <a:noFill/>
                  </a:tcPr>
                </a:tc>
                <a:tc>
                  <a:txBody>
                    <a:bodyPr/>
                    <a:lstStyle/>
                    <a:p>
                      <a:pPr algn="ctr">
                        <a:defRPr sz="1800"/>
                      </a:pPr>
                      <a:r>
                        <a:rPr sz="2800">
                          <a:latin typeface="Arial"/>
                          <a:ea typeface="Arial"/>
                          <a:cs typeface="Arial"/>
                          <a:sym typeface="Arial"/>
                        </a:rPr>
                        <a:t>Aa</a:t>
                      </a:r>
                    </a:p>
                  </a:txBody>
                  <a:tcPr marL="45720" marR="45720" horzOverflow="overflow">
                    <a:lnT w="12700">
                      <a:solidFill>
                        <a:srgbClr val="000000"/>
                      </a:solidFill>
                    </a:lnT>
                    <a:noFill/>
                  </a:tcPr>
                </a:tc>
                <a:tc>
                  <a:txBody>
                    <a:bodyPr/>
                    <a:lstStyle/>
                    <a:p>
                      <a:pPr algn="ctr">
                        <a:defRPr sz="1800"/>
                      </a:pPr>
                      <a:r>
                        <a:rPr sz="2800">
                          <a:latin typeface="Arial"/>
                          <a:ea typeface="Arial"/>
                          <a:cs typeface="Arial"/>
                          <a:sym typeface="Arial"/>
                        </a:rPr>
                        <a:t>Ab</a:t>
                      </a:r>
                    </a:p>
                  </a:txBody>
                  <a:tcPr marL="45720" marR="45720" horzOverflow="overflow">
                    <a:lnT w="12700">
                      <a:solidFill>
                        <a:srgbClr val="000000"/>
                      </a:solidFill>
                    </a:lnT>
                    <a:noFill/>
                  </a:tcPr>
                </a:tc>
                <a:tc>
                  <a:txBody>
                    <a:bodyPr/>
                    <a:lstStyle/>
                    <a:p>
                      <a:pPr algn="ctr">
                        <a:defRPr sz="1800"/>
                      </a:pPr>
                      <a:r>
                        <a:rPr sz="2800">
                          <a:latin typeface="Arial"/>
                          <a:ea typeface="Arial"/>
                          <a:cs typeface="Arial"/>
                          <a:sym typeface="Arial"/>
                        </a:rPr>
                        <a:t>Ac</a:t>
                      </a:r>
                    </a:p>
                  </a:txBody>
                  <a:tcPr marL="45720" marR="45720" horzOverflow="overflow">
                    <a:lnT w="12700">
                      <a:solidFill>
                        <a:srgbClr val="000000"/>
                      </a:solidFill>
                    </a:lnT>
                    <a:noFill/>
                  </a:tcPr>
                </a:tc>
                <a:tc>
                  <a:txBody>
                    <a:bodyPr/>
                    <a:lstStyle/>
                    <a:p>
                      <a:pPr algn="ctr">
                        <a:defRPr sz="1800"/>
                      </a:pPr>
                      <a:r>
                        <a:rPr sz="2800">
                          <a:latin typeface="Arial"/>
                          <a:ea typeface="Arial"/>
                          <a:cs typeface="Arial"/>
                          <a:sym typeface="Arial"/>
                        </a:rPr>
                        <a:t>Ad</a:t>
                      </a:r>
                    </a:p>
                  </a:txBody>
                  <a:tcPr marL="45720" marR="45720" horzOverflow="overflow">
                    <a:lnT w="12700">
                      <a:solidFill>
                        <a:srgbClr val="000000"/>
                      </a:solidFill>
                    </a:lnT>
                    <a:noFill/>
                  </a:tcPr>
                </a:tc>
                <a:extLst>
                  <a:ext uri="{0D108BD9-81ED-4DB2-BD59-A6C34878D82A}">
                    <a16:rowId xmlns:a16="http://schemas.microsoft.com/office/drawing/2014/main" val="10001"/>
                  </a:ext>
                </a:extLst>
              </a:tr>
              <a:tr h="370840">
                <a:tc>
                  <a:txBody>
                    <a:bodyPr/>
                    <a:lstStyle/>
                    <a:p>
                      <a:pPr algn="ctr">
                        <a:defRPr sz="1800"/>
                      </a:pPr>
                      <a:r>
                        <a:rPr sz="2800" b="1">
                          <a:latin typeface="Arial"/>
                          <a:ea typeface="Arial"/>
                          <a:cs typeface="Arial"/>
                          <a:sym typeface="Arial"/>
                        </a:rPr>
                        <a:t>B</a:t>
                      </a:r>
                    </a:p>
                  </a:txBody>
                  <a:tcPr marL="45720" marR="45720" horzOverflow="overflow">
                    <a:noFill/>
                  </a:tcPr>
                </a:tc>
                <a:tc>
                  <a:txBody>
                    <a:bodyPr/>
                    <a:lstStyle/>
                    <a:p>
                      <a:pPr algn="ctr">
                        <a:defRPr sz="1800"/>
                      </a:pPr>
                      <a:r>
                        <a:rPr sz="2800">
                          <a:latin typeface="Arial"/>
                          <a:ea typeface="Arial"/>
                          <a:cs typeface="Arial"/>
                          <a:sym typeface="Arial"/>
                        </a:rPr>
                        <a:t>Ba</a:t>
                      </a:r>
                    </a:p>
                  </a:txBody>
                  <a:tcPr marL="45720" marR="45720" horzOverflow="overflow">
                    <a:noFill/>
                  </a:tcPr>
                </a:tc>
                <a:tc>
                  <a:txBody>
                    <a:bodyPr/>
                    <a:lstStyle/>
                    <a:p>
                      <a:pPr algn="ctr">
                        <a:defRPr sz="1800"/>
                      </a:pPr>
                      <a:r>
                        <a:rPr sz="2800">
                          <a:latin typeface="Arial"/>
                          <a:ea typeface="Arial"/>
                          <a:cs typeface="Arial"/>
                          <a:sym typeface="Arial"/>
                        </a:rPr>
                        <a:t>Bb</a:t>
                      </a:r>
                    </a:p>
                  </a:txBody>
                  <a:tcPr marL="45720" marR="45720" horzOverflow="overflow">
                    <a:noFill/>
                  </a:tcPr>
                </a:tc>
                <a:tc>
                  <a:txBody>
                    <a:bodyPr/>
                    <a:lstStyle/>
                    <a:p>
                      <a:pPr algn="ctr">
                        <a:defRPr sz="1800"/>
                      </a:pPr>
                      <a:r>
                        <a:rPr sz="2800">
                          <a:latin typeface="Arial"/>
                          <a:ea typeface="Arial"/>
                          <a:cs typeface="Arial"/>
                          <a:sym typeface="Arial"/>
                        </a:rPr>
                        <a:t>Bc</a:t>
                      </a:r>
                    </a:p>
                  </a:txBody>
                  <a:tcPr marL="45720" marR="45720" horzOverflow="overflow">
                    <a:noFill/>
                  </a:tcPr>
                </a:tc>
                <a:tc>
                  <a:txBody>
                    <a:bodyPr/>
                    <a:lstStyle/>
                    <a:p>
                      <a:pPr algn="ctr">
                        <a:defRPr sz="1800"/>
                      </a:pPr>
                      <a:r>
                        <a:rPr sz="2800">
                          <a:latin typeface="Arial"/>
                          <a:ea typeface="Arial"/>
                          <a:cs typeface="Arial"/>
                          <a:sym typeface="Arial"/>
                        </a:rPr>
                        <a:t>Bd</a:t>
                      </a:r>
                    </a:p>
                  </a:txBody>
                  <a:tcPr marL="45720" marR="45720" horzOverflow="overflow">
                    <a:noFill/>
                  </a:tcPr>
                </a:tc>
                <a:extLst>
                  <a:ext uri="{0D108BD9-81ED-4DB2-BD59-A6C34878D82A}">
                    <a16:rowId xmlns:a16="http://schemas.microsoft.com/office/drawing/2014/main" val="10002"/>
                  </a:ext>
                </a:extLst>
              </a:tr>
              <a:tr h="370840">
                <a:tc>
                  <a:txBody>
                    <a:bodyPr/>
                    <a:lstStyle/>
                    <a:p>
                      <a:pPr algn="ctr">
                        <a:defRPr sz="1800"/>
                      </a:pPr>
                      <a:r>
                        <a:rPr sz="2800" b="1">
                          <a:latin typeface="Arial"/>
                          <a:ea typeface="Arial"/>
                          <a:cs typeface="Arial"/>
                          <a:sym typeface="Arial"/>
                        </a:rPr>
                        <a:t>C</a:t>
                      </a:r>
                    </a:p>
                  </a:txBody>
                  <a:tcPr marL="45720" marR="45720" horzOverflow="overflow">
                    <a:noFill/>
                  </a:tcPr>
                </a:tc>
                <a:tc>
                  <a:txBody>
                    <a:bodyPr/>
                    <a:lstStyle/>
                    <a:p>
                      <a:pPr algn="ctr">
                        <a:defRPr sz="1800"/>
                      </a:pPr>
                      <a:r>
                        <a:rPr sz="2800">
                          <a:latin typeface="Arial"/>
                          <a:ea typeface="Arial"/>
                          <a:cs typeface="Arial"/>
                          <a:sym typeface="Arial"/>
                        </a:rPr>
                        <a:t>Ca</a:t>
                      </a:r>
                    </a:p>
                  </a:txBody>
                  <a:tcPr marL="45720" marR="45720" horzOverflow="overflow">
                    <a:noFill/>
                  </a:tcPr>
                </a:tc>
                <a:tc>
                  <a:txBody>
                    <a:bodyPr/>
                    <a:lstStyle/>
                    <a:p>
                      <a:pPr algn="ctr">
                        <a:defRPr sz="1800"/>
                      </a:pPr>
                      <a:r>
                        <a:rPr sz="2800">
                          <a:latin typeface="Arial"/>
                          <a:ea typeface="Arial"/>
                          <a:cs typeface="Arial"/>
                          <a:sym typeface="Arial"/>
                        </a:rPr>
                        <a:t>Cb</a:t>
                      </a:r>
                    </a:p>
                  </a:txBody>
                  <a:tcPr marL="45720" marR="45720" horzOverflow="overflow">
                    <a:noFill/>
                  </a:tcPr>
                </a:tc>
                <a:tc>
                  <a:txBody>
                    <a:bodyPr/>
                    <a:lstStyle/>
                    <a:p>
                      <a:pPr algn="ctr">
                        <a:defRPr sz="1800"/>
                      </a:pPr>
                      <a:r>
                        <a:rPr sz="2800">
                          <a:latin typeface="Arial"/>
                          <a:ea typeface="Arial"/>
                          <a:cs typeface="Arial"/>
                          <a:sym typeface="Arial"/>
                        </a:rPr>
                        <a:t>Cc</a:t>
                      </a:r>
                    </a:p>
                  </a:txBody>
                  <a:tcPr marL="45720" marR="45720" horzOverflow="overflow">
                    <a:noFill/>
                  </a:tcPr>
                </a:tc>
                <a:tc>
                  <a:txBody>
                    <a:bodyPr/>
                    <a:lstStyle/>
                    <a:p>
                      <a:pPr algn="ctr">
                        <a:defRPr sz="1800"/>
                      </a:pPr>
                      <a:r>
                        <a:rPr sz="2800">
                          <a:latin typeface="Arial"/>
                          <a:ea typeface="Arial"/>
                          <a:cs typeface="Arial"/>
                          <a:sym typeface="Arial"/>
                        </a:rPr>
                        <a:t>Cd</a:t>
                      </a:r>
                    </a:p>
                  </a:txBody>
                  <a:tcPr marL="45720" marR="45720" horzOverflow="overflow">
                    <a:noFill/>
                  </a:tcPr>
                </a:tc>
                <a:extLst>
                  <a:ext uri="{0D108BD9-81ED-4DB2-BD59-A6C34878D82A}">
                    <a16:rowId xmlns:a16="http://schemas.microsoft.com/office/drawing/2014/main" val="10003"/>
                  </a:ext>
                </a:extLst>
              </a:tr>
              <a:tr h="370840">
                <a:tc>
                  <a:txBody>
                    <a:bodyPr/>
                    <a:lstStyle/>
                    <a:p>
                      <a:pPr algn="ctr">
                        <a:defRPr sz="1800"/>
                      </a:pPr>
                      <a:r>
                        <a:rPr sz="2800" b="1">
                          <a:latin typeface="Arial"/>
                          <a:ea typeface="Arial"/>
                          <a:cs typeface="Arial"/>
                          <a:sym typeface="Arial"/>
                        </a:rPr>
                        <a:t>D</a:t>
                      </a:r>
                    </a:p>
                  </a:txBody>
                  <a:tcPr marL="45720" marR="45720" horzOverflow="overflow">
                    <a:noFill/>
                  </a:tcPr>
                </a:tc>
                <a:tc>
                  <a:txBody>
                    <a:bodyPr/>
                    <a:lstStyle/>
                    <a:p>
                      <a:pPr algn="ctr">
                        <a:defRPr sz="1800"/>
                      </a:pPr>
                      <a:r>
                        <a:rPr sz="2800">
                          <a:latin typeface="Arial"/>
                          <a:ea typeface="Arial"/>
                          <a:cs typeface="Arial"/>
                          <a:sym typeface="Arial"/>
                        </a:rPr>
                        <a:t>Da</a:t>
                      </a:r>
                    </a:p>
                  </a:txBody>
                  <a:tcPr marL="45720" marR="45720" horzOverflow="overflow">
                    <a:noFill/>
                  </a:tcPr>
                </a:tc>
                <a:tc>
                  <a:txBody>
                    <a:bodyPr/>
                    <a:lstStyle/>
                    <a:p>
                      <a:pPr algn="ctr">
                        <a:defRPr sz="1800"/>
                      </a:pPr>
                      <a:r>
                        <a:rPr sz="2800">
                          <a:latin typeface="Arial"/>
                          <a:ea typeface="Arial"/>
                          <a:cs typeface="Arial"/>
                          <a:sym typeface="Arial"/>
                        </a:rPr>
                        <a:t>Db</a:t>
                      </a:r>
                    </a:p>
                  </a:txBody>
                  <a:tcPr marL="45720" marR="45720" horzOverflow="overflow">
                    <a:noFill/>
                  </a:tcPr>
                </a:tc>
                <a:tc>
                  <a:txBody>
                    <a:bodyPr/>
                    <a:lstStyle/>
                    <a:p>
                      <a:pPr algn="ctr">
                        <a:defRPr sz="1800"/>
                      </a:pPr>
                      <a:r>
                        <a:rPr sz="2800">
                          <a:latin typeface="Arial"/>
                          <a:ea typeface="Arial"/>
                          <a:cs typeface="Arial"/>
                          <a:sym typeface="Arial"/>
                        </a:rPr>
                        <a:t>Dc</a:t>
                      </a:r>
                    </a:p>
                  </a:txBody>
                  <a:tcPr marL="45720" marR="45720" horzOverflow="overflow">
                    <a:noFill/>
                  </a:tcPr>
                </a:tc>
                <a:tc>
                  <a:txBody>
                    <a:bodyPr/>
                    <a:lstStyle/>
                    <a:p>
                      <a:pPr algn="ctr">
                        <a:defRPr sz="1800"/>
                      </a:pPr>
                      <a:r>
                        <a:rPr sz="2800">
                          <a:latin typeface="Arial"/>
                          <a:ea typeface="Arial"/>
                          <a:cs typeface="Arial"/>
                          <a:sym typeface="Arial"/>
                        </a:rPr>
                        <a:t>Dd</a:t>
                      </a:r>
                    </a:p>
                  </a:txBody>
                  <a:tcPr marL="45720" marR="45720" horzOverflow="overflow">
                    <a:noFill/>
                  </a:tcPr>
                </a:tc>
                <a:extLst>
                  <a:ext uri="{0D108BD9-81ED-4DB2-BD59-A6C34878D82A}">
                    <a16:rowId xmlns:a16="http://schemas.microsoft.com/office/drawing/2014/main" val="10004"/>
                  </a:ext>
                </a:extLst>
              </a:tr>
              <a:tr h="370840">
                <a:tc>
                  <a:txBody>
                    <a:bodyPr/>
                    <a:lstStyle/>
                    <a:p>
                      <a:pPr algn="ctr">
                        <a:defRPr sz="1800"/>
                      </a:pPr>
                      <a:r>
                        <a:rPr sz="2800" b="1">
                          <a:latin typeface="Arial"/>
                          <a:ea typeface="Arial"/>
                          <a:cs typeface="Arial"/>
                          <a:sym typeface="Arial"/>
                        </a:rPr>
                        <a:t>E</a:t>
                      </a:r>
                    </a:p>
                  </a:txBody>
                  <a:tcPr marL="45720" marR="45720" horzOverflow="overflow">
                    <a:lnB w="12700">
                      <a:solidFill>
                        <a:srgbClr val="000000"/>
                      </a:solidFill>
                    </a:lnB>
                    <a:noFill/>
                  </a:tcPr>
                </a:tc>
                <a:tc>
                  <a:txBody>
                    <a:bodyPr/>
                    <a:lstStyle/>
                    <a:p>
                      <a:pPr algn="ctr">
                        <a:defRPr sz="1800"/>
                      </a:pPr>
                      <a:r>
                        <a:rPr sz="2800">
                          <a:latin typeface="Arial"/>
                          <a:ea typeface="Arial"/>
                          <a:cs typeface="Arial"/>
                          <a:sym typeface="Arial"/>
                        </a:rPr>
                        <a:t>Ea</a:t>
                      </a:r>
                    </a:p>
                  </a:txBody>
                  <a:tcPr marL="45720" marR="45720" horzOverflow="overflow">
                    <a:lnB w="12700">
                      <a:solidFill>
                        <a:srgbClr val="000000"/>
                      </a:solidFill>
                    </a:lnB>
                    <a:noFill/>
                  </a:tcPr>
                </a:tc>
                <a:tc>
                  <a:txBody>
                    <a:bodyPr/>
                    <a:lstStyle/>
                    <a:p>
                      <a:pPr algn="ctr">
                        <a:defRPr sz="1800"/>
                      </a:pPr>
                      <a:r>
                        <a:rPr sz="2800">
                          <a:latin typeface="Arial"/>
                          <a:ea typeface="Arial"/>
                          <a:cs typeface="Arial"/>
                          <a:sym typeface="Arial"/>
                        </a:rPr>
                        <a:t>Eb</a:t>
                      </a:r>
                    </a:p>
                  </a:txBody>
                  <a:tcPr marL="45720" marR="45720" horzOverflow="overflow">
                    <a:lnB w="12700">
                      <a:solidFill>
                        <a:srgbClr val="000000"/>
                      </a:solidFill>
                    </a:lnB>
                    <a:noFill/>
                  </a:tcPr>
                </a:tc>
                <a:tc>
                  <a:txBody>
                    <a:bodyPr/>
                    <a:lstStyle/>
                    <a:p>
                      <a:pPr algn="ctr">
                        <a:defRPr sz="1800"/>
                      </a:pPr>
                      <a:r>
                        <a:rPr sz="2800">
                          <a:latin typeface="Arial"/>
                          <a:ea typeface="Arial"/>
                          <a:cs typeface="Arial"/>
                          <a:sym typeface="Arial"/>
                        </a:rPr>
                        <a:t>Ec</a:t>
                      </a:r>
                    </a:p>
                  </a:txBody>
                  <a:tcPr marL="45720" marR="45720" horzOverflow="overflow">
                    <a:lnB w="12700">
                      <a:solidFill>
                        <a:srgbClr val="000000"/>
                      </a:solidFill>
                    </a:lnB>
                    <a:noFill/>
                  </a:tcPr>
                </a:tc>
                <a:tc>
                  <a:txBody>
                    <a:bodyPr/>
                    <a:lstStyle/>
                    <a:p>
                      <a:pPr algn="ctr">
                        <a:defRPr sz="1800"/>
                      </a:pPr>
                      <a:r>
                        <a:rPr sz="2800" dirty="0">
                          <a:latin typeface="Arial"/>
                          <a:ea typeface="Arial"/>
                          <a:cs typeface="Arial"/>
                          <a:sym typeface="Arial"/>
                        </a:rPr>
                        <a:t>Ed</a:t>
                      </a:r>
                    </a:p>
                  </a:txBody>
                  <a:tcPr marL="45720" marR="45720" horzOverflow="overflow">
                    <a:lnB w="12700">
                      <a:solidFill>
                        <a:srgbClr val="000000"/>
                      </a:solidFill>
                    </a:lnB>
                    <a:noFill/>
                  </a:tcPr>
                </a:tc>
                <a:extLst>
                  <a:ext uri="{0D108BD9-81ED-4DB2-BD59-A6C34878D82A}">
                    <a16:rowId xmlns:a16="http://schemas.microsoft.com/office/drawing/2014/main" val="10005"/>
                  </a:ext>
                </a:extLst>
              </a:tr>
            </a:tbl>
          </a:graphicData>
        </a:graphic>
      </p:graphicFrame>
      <p:sp>
        <p:nvSpPr>
          <p:cNvPr id="143" name="21 CuadroTexto"/>
          <p:cNvSpPr txBox="1"/>
          <p:nvPr/>
        </p:nvSpPr>
        <p:spPr>
          <a:xfrm>
            <a:off x="11153259" y="15589944"/>
            <a:ext cx="6893337" cy="8926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sz="2800">
                <a:latin typeface="Arial"/>
                <a:ea typeface="Arial"/>
                <a:cs typeface="Arial"/>
                <a:sym typeface="Arial"/>
              </a:defRPr>
            </a:lvl1pPr>
          </a:lstStyle>
          <a:p>
            <a:r>
              <a:t>Table 1: Caption heading for a table should be placed at the top of the table.</a:t>
            </a:r>
          </a:p>
        </p:txBody>
      </p:sp>
      <p:sp>
        <p:nvSpPr>
          <p:cNvPr id="144" name="22 CuadroTexto"/>
          <p:cNvSpPr txBox="1"/>
          <p:nvPr/>
        </p:nvSpPr>
        <p:spPr>
          <a:xfrm>
            <a:off x="1720211" y="19190343"/>
            <a:ext cx="6893337" cy="89260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defRPr sz="2800">
                <a:latin typeface="Arial"/>
                <a:ea typeface="Arial"/>
                <a:cs typeface="Arial"/>
                <a:sym typeface="Arial"/>
              </a:defRPr>
            </a:lvl1pPr>
          </a:lstStyle>
          <a:p>
            <a:r>
              <a:t>Figure 1: The caption heading for a figure should be placed below the figure.</a:t>
            </a:r>
          </a:p>
        </p:txBody>
      </p:sp>
      <p:pic>
        <p:nvPicPr>
          <p:cNvPr id="145" name="Entrada de lápiz 25" descr="Entrada de lápiz 25"/>
          <p:cNvPicPr>
            <a:picLocks noChangeAspect="1"/>
          </p:cNvPicPr>
          <p:nvPr/>
        </p:nvPicPr>
        <p:blipFill>
          <a:blip r:embed="rId4"/>
          <a:stretch>
            <a:fillRect/>
          </a:stretch>
        </p:blipFill>
        <p:spPr>
          <a:xfrm>
            <a:off x="7130366" y="20659114"/>
            <a:ext cx="126001" cy="126001"/>
          </a:xfrm>
          <a:prstGeom prst="rect">
            <a:avLst/>
          </a:prstGeom>
          <a:ln w="12700">
            <a:miter lim="400000"/>
          </a:ln>
        </p:spPr>
      </p:pic>
      <p:pic>
        <p:nvPicPr>
          <p:cNvPr id="146" name="Entrada de lápiz 26" descr="Entrada de lápiz 26"/>
          <p:cNvPicPr>
            <a:picLocks noChangeAspect="1"/>
          </p:cNvPicPr>
          <p:nvPr/>
        </p:nvPicPr>
        <p:blipFill>
          <a:blip r:embed="rId4"/>
          <a:stretch>
            <a:fillRect/>
          </a:stretch>
        </p:blipFill>
        <p:spPr>
          <a:xfrm>
            <a:off x="2295925" y="20602953"/>
            <a:ext cx="126001" cy="126001"/>
          </a:xfrm>
          <a:prstGeom prst="rect">
            <a:avLst/>
          </a:prstGeom>
          <a:ln w="12700">
            <a:miter lim="400000"/>
          </a:ln>
        </p:spPr>
      </p:pic>
      <p:sp>
        <p:nvSpPr>
          <p:cNvPr id="2" name="CuadroTexto 1">
            <a:extLst>
              <a:ext uri="{FF2B5EF4-FFF2-40B4-BE49-F238E27FC236}">
                <a16:creationId xmlns:a16="http://schemas.microsoft.com/office/drawing/2014/main" id="{D7717BC0-CE0A-9BA1-39B3-EE8B91536F79}"/>
              </a:ext>
            </a:extLst>
          </p:cNvPr>
          <p:cNvSpPr txBox="1"/>
          <p:nvPr/>
        </p:nvSpPr>
        <p:spPr>
          <a:xfrm>
            <a:off x="5927379" y="20257479"/>
            <a:ext cx="23869712" cy="830995"/>
          </a:xfrm>
          <a:prstGeom prst="rect">
            <a:avLst/>
          </a:prstGeom>
          <a:solidFill>
            <a:schemeClr val="bg1"/>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r" defTabSz="2952323" rtl="0" fontAlgn="auto" latinLnBrk="0" hangingPunct="0">
              <a:lnSpc>
                <a:spcPct val="100000"/>
              </a:lnSpc>
              <a:spcBef>
                <a:spcPts val="0"/>
              </a:spcBef>
              <a:spcAft>
                <a:spcPts val="0"/>
              </a:spcAft>
              <a:buClrTx/>
              <a:buSzTx/>
              <a:buFontTx/>
              <a:buNone/>
              <a:tabLst/>
            </a:pPr>
            <a:r>
              <a:rPr lang="es-ES" sz="4800" b="1" i="1" dirty="0">
                <a:solidFill>
                  <a:srgbClr val="FFFFFF"/>
                </a:solidFill>
              </a:rPr>
              <a:t>6</a:t>
            </a:r>
            <a:r>
              <a:rPr lang="es-ES" sz="4800" b="1" i="1" baseline="30000" dirty="0">
                <a:solidFill>
                  <a:srgbClr val="FFFFFF"/>
                </a:solidFill>
              </a:rPr>
              <a:t>th</a:t>
            </a:r>
            <a:r>
              <a:rPr lang="es-ES" sz="4800" b="1" i="1" dirty="0">
                <a:solidFill>
                  <a:srgbClr val="FFFFFF"/>
                </a:solidFill>
              </a:rPr>
              <a:t> </a:t>
            </a:r>
            <a:r>
              <a:rPr kumimoji="0" lang="es-ES" sz="4800" b="1" i="1" u="none" strike="noStrike" cap="none" spc="0" normalizeH="0" baseline="0" dirty="0">
                <a:ln>
                  <a:noFill/>
                </a:ln>
                <a:solidFill>
                  <a:srgbClr val="FFFFFF"/>
                </a:solidFill>
                <a:effectLst/>
                <a:uFillTx/>
                <a:latin typeface="+mj-lt"/>
                <a:ea typeface="+mj-ea"/>
                <a:cs typeface="+mj-cs"/>
                <a:sym typeface="Calibri"/>
              </a:rPr>
              <a:t>IAHR Young </a:t>
            </a:r>
            <a:r>
              <a:rPr kumimoji="0" lang="es-ES" sz="4800" b="1" i="1" u="none" strike="noStrike" cap="none" spc="0" normalizeH="0" baseline="0" dirty="0" err="1">
                <a:ln>
                  <a:noFill/>
                </a:ln>
                <a:solidFill>
                  <a:srgbClr val="FFFFFF"/>
                </a:solidFill>
                <a:effectLst/>
                <a:uFillTx/>
                <a:latin typeface="+mj-lt"/>
                <a:ea typeface="+mj-ea"/>
                <a:cs typeface="+mj-cs"/>
                <a:sym typeface="Calibri"/>
              </a:rPr>
              <a:t>Professionals</a:t>
            </a:r>
            <a:r>
              <a:rPr kumimoji="0" lang="es-ES" sz="4800" b="1" i="1" u="none" strike="noStrike" cap="none" spc="0" normalizeH="0" baseline="0" dirty="0">
                <a:ln>
                  <a:noFill/>
                </a:ln>
                <a:solidFill>
                  <a:srgbClr val="FFFFFF"/>
                </a:solidFill>
                <a:effectLst/>
                <a:uFillTx/>
                <a:latin typeface="+mj-lt"/>
                <a:ea typeface="+mj-ea"/>
                <a:cs typeface="+mj-cs"/>
                <a:sym typeface="Calibri"/>
              </a:rPr>
              <a:t> </a:t>
            </a:r>
            <a:r>
              <a:rPr kumimoji="0" lang="es-ES" sz="4800" b="1" i="1" u="none" strike="noStrike" cap="none" spc="0" normalizeH="0" baseline="0" dirty="0" err="1">
                <a:ln>
                  <a:noFill/>
                </a:ln>
                <a:solidFill>
                  <a:srgbClr val="FFFFFF"/>
                </a:solidFill>
                <a:effectLst/>
                <a:uFillTx/>
                <a:latin typeface="+mj-lt"/>
                <a:ea typeface="+mj-ea"/>
                <a:cs typeface="+mj-cs"/>
                <a:sym typeface="Calibri"/>
              </a:rPr>
              <a:t>Congress</a:t>
            </a:r>
            <a:r>
              <a:rPr kumimoji="0" lang="es-ES" sz="4800" b="1" i="1" u="none" strike="noStrike" cap="none" spc="0" normalizeH="0" baseline="0" dirty="0">
                <a:ln>
                  <a:noFill/>
                </a:ln>
                <a:solidFill>
                  <a:srgbClr val="FFFFFF"/>
                </a:solidFill>
                <a:effectLst/>
                <a:uFillTx/>
                <a:latin typeface="+mj-lt"/>
                <a:ea typeface="+mj-ea"/>
                <a:cs typeface="+mj-cs"/>
                <a:sym typeface="Calibri"/>
              </a:rPr>
              <a:t> (3-5 </a:t>
            </a:r>
            <a:r>
              <a:rPr kumimoji="0" lang="es-ES" sz="4800" b="1" i="1" u="none" strike="noStrike" cap="none" spc="0" normalizeH="0" baseline="0" dirty="0" err="1">
                <a:ln>
                  <a:noFill/>
                </a:ln>
                <a:solidFill>
                  <a:srgbClr val="FFFFFF"/>
                </a:solidFill>
                <a:effectLst/>
                <a:uFillTx/>
                <a:latin typeface="+mj-lt"/>
                <a:ea typeface="+mj-ea"/>
                <a:cs typeface="+mj-cs"/>
                <a:sym typeface="Calibri"/>
              </a:rPr>
              <a:t>December</a:t>
            </a:r>
            <a:r>
              <a:rPr kumimoji="0" lang="es-ES" sz="4800" b="1" i="1" u="none" strike="noStrike" cap="none" spc="0" normalizeH="0" baseline="0" dirty="0">
                <a:ln>
                  <a:noFill/>
                </a:ln>
                <a:solidFill>
                  <a:srgbClr val="FFFFFF"/>
                </a:solidFill>
                <a:effectLst/>
                <a:uFillTx/>
                <a:latin typeface="+mj-lt"/>
                <a:ea typeface="+mj-ea"/>
                <a:cs typeface="+mj-cs"/>
                <a:sym typeface="Calibri"/>
              </a:rPr>
              <a:t> 2025)</a:t>
            </a:r>
          </a:p>
        </p:txBody>
      </p:sp>
    </p:spTree>
  </p:cSld>
  <p:clrMapOvr>
    <a:masterClrMapping/>
  </p:clrMapOvr>
  <p:transition spd="med"/>
</p:sld>
</file>

<file path=ppt/theme/theme1.xml><?xml version="1.0" encoding="utf-8"?>
<a:theme xmlns:a="http://schemas.openxmlformats.org/drawingml/2006/main" name="Tema de Office">
  <a:themeElements>
    <a:clrScheme name="Tema de Office">
      <a:dk1>
        <a:srgbClr val="000000"/>
      </a:dk1>
      <a:lt1>
        <a:srgbClr val="0084C3"/>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ema de Office">
      <a:majorFont>
        <a:latin typeface="Calibri"/>
        <a:ea typeface="Calibri"/>
        <a:cs typeface="Calibri"/>
      </a:majorFont>
      <a:minorFont>
        <a:latin typeface="Helvetica"/>
        <a:ea typeface="Helvetica"/>
        <a:cs typeface="Helvetica"/>
      </a:minorFont>
    </a:fontScheme>
    <a:fmtScheme name="Tema d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ema de Office">
  <a:themeElements>
    <a:clrScheme name="Tema de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ema de Office">
      <a:majorFont>
        <a:latin typeface="Calibri"/>
        <a:ea typeface="Calibri"/>
        <a:cs typeface="Calibri"/>
      </a:majorFont>
      <a:minorFont>
        <a:latin typeface="Helvetica"/>
        <a:ea typeface="Helvetica"/>
        <a:cs typeface="Helvetica"/>
      </a:minorFont>
    </a:fontScheme>
    <a:fmtScheme name="Tema d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2952323"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fdd1941-256e-482d-a90d-90c093552cb8">
      <Terms xmlns="http://schemas.microsoft.com/office/infopath/2007/PartnerControls"/>
    </lcf76f155ced4ddcb4097134ff3c332f>
    <TaxCatchAll xmlns="00346d77-25f8-483e-ae25-25882f727c1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05943E3DD22864D8C8ED4C531C04232" ma:contentTypeVersion="14" ma:contentTypeDescription="Create a new document." ma:contentTypeScope="" ma:versionID="a06acb5fd724fd61e1bbc8c4ae459f5c">
  <xsd:schema xmlns:xsd="http://www.w3.org/2001/XMLSchema" xmlns:xs="http://www.w3.org/2001/XMLSchema" xmlns:p="http://schemas.microsoft.com/office/2006/metadata/properties" xmlns:ns2="7fdd1941-256e-482d-a90d-90c093552cb8" xmlns:ns3="00346d77-25f8-483e-ae25-25882f727c1a" targetNamespace="http://schemas.microsoft.com/office/2006/metadata/properties" ma:root="true" ma:fieldsID="2b4105ac1113385a09c5fbe580e10d87" ns2:_="" ns3:_="">
    <xsd:import namespace="7fdd1941-256e-482d-a90d-90c093552cb8"/>
    <xsd:import namespace="00346d77-25f8-483e-ae25-25882f727c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AutoKeyPoints" minOccurs="0"/>
                <xsd:element ref="ns2:MediaServiceKeyPoints"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dd1941-256e-482d-a90d-90c093552c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7b36c597-567c-4d72-a2d6-c34738a561f6"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0346d77-25f8-483e-ae25-25882f727c1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ee238e6a-47cf-437f-8262-954aa0447643}" ma:internalName="TaxCatchAll" ma:showField="CatchAllData" ma:web="00346d77-25f8-483e-ae25-25882f727c1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BAD893-3958-42E2-BC19-AF9897CB65C6}">
  <ds:schemaRefs>
    <ds:schemaRef ds:uri="http://schemas.microsoft.com/sharepoint/v3/contenttype/forms"/>
  </ds:schemaRefs>
</ds:datastoreItem>
</file>

<file path=customXml/itemProps2.xml><?xml version="1.0" encoding="utf-8"?>
<ds:datastoreItem xmlns:ds="http://schemas.openxmlformats.org/officeDocument/2006/customXml" ds:itemID="{32159244-CF68-4BA2-9394-0A9539030704}">
  <ds:schemaRefs>
    <ds:schemaRef ds:uri="00346d77-25f8-483e-ae25-25882f727c1a"/>
    <ds:schemaRef ds:uri="7fdd1941-256e-482d-a90d-90c093552cb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67FD846-DC95-4E04-8C13-9AB16398097D}">
  <ds:schemaRefs>
    <ds:schemaRef ds:uri="00346d77-25f8-483e-ae25-25882f727c1a"/>
    <ds:schemaRef ds:uri="7fdd1941-256e-482d-a90d-90c093552cb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17</TotalTime>
  <Words>540</Words>
  <Application>Microsoft Office PowerPoint</Application>
  <PresentationFormat>Custom</PresentationFormat>
  <Paragraphs>68</Paragraphs>
  <Slides>1</Slides>
  <Notes>0</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Tema de Office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Pilar Olmeda</dc:creator>
  <cp:lastModifiedBy>Michael Nones</cp:lastModifiedBy>
  <cp:revision>37</cp:revision>
  <dcterms:modified xsi:type="dcterms:W3CDTF">2025-08-29T09:34:46Z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0x010100105943E3DD22864D8C8ED4C531C04232</vt:lpwstr>
  </property>
  <property fmtid="{D5CDD505-2E9C-101B-9397-08002B2CF9AE}" pid="3" name="MediaServiceImageTags">
    <vt:lpwstr/>
  </property>
</Properties>
</file>