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3"/>
  </p:sldMasterIdLst>
  <p:notesMasterIdLst>
    <p:notesMasterId r:id="rId5"/>
  </p:notesMasterIdLst>
  <p:sldIdLst>
    <p:sldId id="256" r:id="rId4"/>
  </p:sldIdLst>
  <p:sldSz cx="30276800" cy="213868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1pPr>
    <a:lvl2pPr marL="0" marR="0" indent="1476162"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2pPr>
    <a:lvl3pPr marL="0" marR="0" indent="2952323"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3pPr>
    <a:lvl4pPr marL="0" marR="0" indent="4428485"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4pPr>
    <a:lvl5pPr marL="0" marR="0" indent="5904646"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5pPr>
    <a:lvl6pPr marL="0" marR="0" indent="7380807"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6pPr>
    <a:lvl7pPr marL="0" marR="0" indent="885697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7pPr>
    <a:lvl8pPr marL="0" marR="0" indent="10333131"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8pPr>
    <a:lvl9pPr marL="0" marR="0" indent="11809293"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15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2952323" latinLnBrk="0">
      <a:defRPr sz="3900">
        <a:latin typeface="+mn-lt"/>
        <a:ea typeface="+mn-ea"/>
        <a:cs typeface="+mn-cs"/>
        <a:sym typeface="Calibri"/>
      </a:defRPr>
    </a:lvl1pPr>
    <a:lvl2pPr indent="228600" defTabSz="2952323" latinLnBrk="0">
      <a:defRPr sz="3900">
        <a:latin typeface="+mn-lt"/>
        <a:ea typeface="+mn-ea"/>
        <a:cs typeface="+mn-cs"/>
        <a:sym typeface="Calibri"/>
      </a:defRPr>
    </a:lvl2pPr>
    <a:lvl3pPr indent="457200" defTabSz="2952323" latinLnBrk="0">
      <a:defRPr sz="3900">
        <a:latin typeface="+mn-lt"/>
        <a:ea typeface="+mn-ea"/>
        <a:cs typeface="+mn-cs"/>
        <a:sym typeface="Calibri"/>
      </a:defRPr>
    </a:lvl3pPr>
    <a:lvl4pPr indent="685800" defTabSz="2952323" latinLnBrk="0">
      <a:defRPr sz="3900">
        <a:latin typeface="+mn-lt"/>
        <a:ea typeface="+mn-ea"/>
        <a:cs typeface="+mn-cs"/>
        <a:sym typeface="Calibri"/>
      </a:defRPr>
    </a:lvl4pPr>
    <a:lvl5pPr indent="914400" defTabSz="2952323" latinLnBrk="0">
      <a:defRPr sz="3900">
        <a:latin typeface="+mn-lt"/>
        <a:ea typeface="+mn-ea"/>
        <a:cs typeface="+mn-cs"/>
        <a:sym typeface="Calibri"/>
      </a:defRPr>
    </a:lvl5pPr>
    <a:lvl6pPr indent="1143000" defTabSz="2952323" latinLnBrk="0">
      <a:defRPr sz="3900">
        <a:latin typeface="+mn-lt"/>
        <a:ea typeface="+mn-ea"/>
        <a:cs typeface="+mn-cs"/>
        <a:sym typeface="Calibri"/>
      </a:defRPr>
    </a:lvl6pPr>
    <a:lvl7pPr indent="1371600" defTabSz="2952323" latinLnBrk="0">
      <a:defRPr sz="3900">
        <a:latin typeface="+mn-lt"/>
        <a:ea typeface="+mn-ea"/>
        <a:cs typeface="+mn-cs"/>
        <a:sym typeface="Calibri"/>
      </a:defRPr>
    </a:lvl7pPr>
    <a:lvl8pPr indent="1600200" defTabSz="2952323" latinLnBrk="0">
      <a:defRPr sz="3900">
        <a:latin typeface="+mn-lt"/>
        <a:ea typeface="+mn-ea"/>
        <a:cs typeface="+mn-cs"/>
        <a:sym typeface="Calibri"/>
      </a:defRPr>
    </a:lvl8pPr>
    <a:lvl9pPr indent="1828800" defTabSz="2952323" latinLnBrk="0">
      <a:defRPr sz="39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a de título">
    <p:spTree>
      <p:nvGrpSpPr>
        <p:cNvPr id="1" name=""/>
        <p:cNvGrpSpPr/>
        <p:nvPr/>
      </p:nvGrpSpPr>
      <p:grpSpPr>
        <a:xfrm>
          <a:off x="0" y="0"/>
          <a:ext cx="0" cy="0"/>
          <a:chOff x="0" y="0"/>
          <a:chExt cx="0" cy="0"/>
        </a:xfrm>
      </p:grpSpPr>
      <p:pic>
        <p:nvPicPr>
          <p:cNvPr id="14" name="Picture 5" descr="Picture 5"/>
          <p:cNvPicPr>
            <a:picLocks noChangeAspect="1"/>
          </p:cNvPicPr>
          <p:nvPr/>
        </p:nvPicPr>
        <p:blipFill>
          <a:blip r:embed="rId2"/>
          <a:stretch>
            <a:fillRect/>
          </a:stretch>
        </p:blipFill>
        <p:spPr>
          <a:xfrm>
            <a:off x="276560" y="178871"/>
            <a:ext cx="2444181" cy="3933931"/>
          </a:xfrm>
          <a:prstGeom prst="rect">
            <a:avLst/>
          </a:prstGeom>
          <a:ln w="12700">
            <a:miter lim="400000"/>
          </a:ln>
        </p:spPr>
      </p:pic>
      <p:sp>
        <p:nvSpPr>
          <p:cNvPr id="15" name="27 Rectángulo redondeado"/>
          <p:cNvSpPr/>
          <p:nvPr/>
        </p:nvSpPr>
        <p:spPr>
          <a:xfrm>
            <a:off x="6427018" y="4356696"/>
            <a:ext cx="23474609" cy="157697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6"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s-ES" dirty="0"/>
              <a:t>3rd</a:t>
            </a:r>
            <a:r>
              <a:rPr dirty="0"/>
              <a:t> IAHR Young Professionals Congress (</a:t>
            </a:r>
            <a:r>
              <a:rPr lang="es-ES" dirty="0"/>
              <a:t>29</a:t>
            </a:r>
            <a:r>
              <a:rPr dirty="0"/>
              <a:t> November-</a:t>
            </a:r>
            <a:r>
              <a:rPr lang="es-ES" dirty="0"/>
              <a:t>1</a:t>
            </a:r>
            <a:r>
              <a:rPr dirty="0"/>
              <a:t> December 202</a:t>
            </a:r>
            <a:r>
              <a:rPr lang="es-ES" dirty="0"/>
              <a:t>2</a:t>
            </a:r>
            <a:r>
              <a:rPr dirty="0"/>
              <a:t>)</a:t>
            </a:r>
          </a:p>
        </p:txBody>
      </p:sp>
      <p:sp>
        <p:nvSpPr>
          <p:cNvPr id="17" name="Texto del título"/>
          <p:cNvSpPr txBox="1">
            <a:spLocks noGrp="1"/>
          </p:cNvSpPr>
          <p:nvPr>
            <p:ph type="title"/>
          </p:nvPr>
        </p:nvSpPr>
        <p:spPr>
          <a:xfrm>
            <a:off x="2270998" y="6643771"/>
            <a:ext cx="25737980" cy="4584301"/>
          </a:xfrm>
          <a:prstGeom prst="rect">
            <a:avLst/>
          </a:prstGeom>
        </p:spPr>
        <p:txBody>
          <a:bodyPr/>
          <a:lstStyle/>
          <a:p>
            <a:r>
              <a:t>Texto del título</a:t>
            </a:r>
          </a:p>
        </p:txBody>
      </p:sp>
      <p:sp>
        <p:nvSpPr>
          <p:cNvPr id="18" name="Nivel de texto 1…"/>
          <p:cNvSpPr txBox="1">
            <a:spLocks noGrp="1"/>
          </p:cNvSpPr>
          <p:nvPr>
            <p:ph type="body" sz="quarter" idx="1" hasCustomPrompt="1"/>
          </p:nvPr>
        </p:nvSpPr>
        <p:spPr>
          <a:xfrm>
            <a:off x="4541996" y="12119185"/>
            <a:ext cx="21195984" cy="5465517"/>
          </a:xfrm>
          <a:prstGeom prst="rect">
            <a:avLst/>
          </a:prstGeom>
        </p:spPr>
        <p:txBody>
          <a:bodyPr/>
          <a:lstStyle>
            <a:lvl1pPr marL="0" indent="0" algn="ctr">
              <a:buSzTx/>
              <a:buFontTx/>
              <a:buNone/>
              <a:defRPr>
                <a:solidFill>
                  <a:srgbClr val="888888"/>
                </a:solidFill>
              </a:defRPr>
            </a:lvl1pPr>
            <a:lvl2pPr marL="0" indent="1476162" algn="ctr">
              <a:buSzTx/>
              <a:buFontTx/>
              <a:buNone/>
              <a:defRPr>
                <a:solidFill>
                  <a:srgbClr val="888888"/>
                </a:solidFill>
              </a:defRPr>
            </a:lvl2pPr>
            <a:lvl3pPr marL="0" indent="2952323" algn="ctr">
              <a:buSzTx/>
              <a:buFontTx/>
              <a:buNone/>
              <a:defRPr>
                <a:solidFill>
                  <a:srgbClr val="888888"/>
                </a:solidFill>
              </a:defRPr>
            </a:lvl3pPr>
            <a:lvl4pPr marL="0" indent="4428485" algn="ctr">
              <a:buSzTx/>
              <a:buFontTx/>
              <a:buNone/>
              <a:defRPr>
                <a:solidFill>
                  <a:srgbClr val="888888"/>
                </a:solidFill>
              </a:defRPr>
            </a:lvl4pPr>
            <a:lvl5pPr marL="0" indent="5904646" algn="ctr">
              <a:buSzTx/>
              <a:buFontTx/>
              <a:buNone/>
              <a:defRPr>
                <a:solidFill>
                  <a:srgbClr val="888888"/>
                </a:solidFill>
              </a:defRPr>
            </a:lvl5pPr>
          </a:lstStyle>
          <a:p>
            <a:r>
              <a:rPr dirty="0"/>
              <a:t>Nivel de </a:t>
            </a:r>
            <a:r>
              <a:rPr dirty="0" err="1"/>
              <a:t>texto</a:t>
            </a:r>
            <a:r>
              <a:rPr dirty="0"/>
              <a:t> 1</a:t>
            </a:r>
          </a:p>
          <a:p>
            <a:pPr lvl="1"/>
            <a:r>
              <a:rPr dirty="0"/>
              <a:t>Nivel de </a:t>
            </a:r>
            <a:r>
              <a:rPr dirty="0" err="1"/>
              <a:t>texto</a:t>
            </a:r>
            <a:r>
              <a:rPr dirty="0"/>
              <a:t> 2</a:t>
            </a:r>
          </a:p>
          <a:p>
            <a:pPr lvl="2"/>
            <a:r>
              <a:rPr dirty="0"/>
              <a:t>Nivel de </a:t>
            </a:r>
            <a:r>
              <a:rPr dirty="0" err="1"/>
              <a:t>texto</a:t>
            </a:r>
            <a:r>
              <a:rPr dirty="0"/>
              <a:t> 3</a:t>
            </a:r>
          </a:p>
          <a:p>
            <a:pPr lvl="3"/>
            <a:r>
              <a:rPr dirty="0"/>
              <a:t>Nivel de </a:t>
            </a:r>
            <a:r>
              <a:rPr dirty="0" err="1"/>
              <a:t>texto</a:t>
            </a:r>
            <a:r>
              <a:rPr dirty="0"/>
              <a:t> 4</a:t>
            </a:r>
          </a:p>
        </p:txBody>
      </p:sp>
      <p:sp>
        <p:nvSpPr>
          <p:cNvPr id="19"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y objetos">
    <p:spTree>
      <p:nvGrpSpPr>
        <p:cNvPr id="1" name=""/>
        <p:cNvGrpSpPr/>
        <p:nvPr/>
      </p:nvGrpSpPr>
      <p:grpSpPr>
        <a:xfrm>
          <a:off x="0" y="0"/>
          <a:ext cx="0" cy="0"/>
          <a:chOff x="0" y="0"/>
          <a:chExt cx="0" cy="0"/>
        </a:xfrm>
      </p:grpSpPr>
      <p:sp>
        <p:nvSpPr>
          <p:cNvPr id="26" name="Texto del título"/>
          <p:cNvSpPr txBox="1">
            <a:spLocks noGrp="1"/>
          </p:cNvSpPr>
          <p:nvPr>
            <p:ph type="title"/>
          </p:nvPr>
        </p:nvSpPr>
        <p:spPr>
          <a:prstGeom prst="rect">
            <a:avLst/>
          </a:prstGeom>
        </p:spPr>
        <p:txBody>
          <a:bodyPr/>
          <a:lstStyle/>
          <a:p>
            <a:r>
              <a:t>Texto del título</a:t>
            </a:r>
          </a:p>
        </p:txBody>
      </p:sp>
      <p:sp>
        <p:nvSpPr>
          <p:cNvPr id="27" name="Nivel de texto 1…"/>
          <p:cNvSpPr txBox="1">
            <a:spLocks noGrp="1"/>
          </p:cNvSpPr>
          <p:nvPr>
            <p:ph type="body"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28"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Encabezado de sección">
    <p:spTree>
      <p:nvGrpSpPr>
        <p:cNvPr id="1" name=""/>
        <p:cNvGrpSpPr/>
        <p:nvPr/>
      </p:nvGrpSpPr>
      <p:grpSpPr>
        <a:xfrm>
          <a:off x="0" y="0"/>
          <a:ext cx="0" cy="0"/>
          <a:chOff x="0" y="0"/>
          <a:chExt cx="0" cy="0"/>
        </a:xfrm>
      </p:grpSpPr>
      <p:sp>
        <p:nvSpPr>
          <p:cNvPr id="35" name="Texto del título"/>
          <p:cNvSpPr txBox="1">
            <a:spLocks noGrp="1"/>
          </p:cNvSpPr>
          <p:nvPr>
            <p:ph type="title"/>
          </p:nvPr>
        </p:nvSpPr>
        <p:spPr>
          <a:xfrm>
            <a:off x="2391909" y="13743001"/>
            <a:ext cx="25737980" cy="4247657"/>
          </a:xfrm>
          <a:prstGeom prst="rect">
            <a:avLst/>
          </a:prstGeom>
        </p:spPr>
        <p:txBody>
          <a:bodyPr/>
          <a:lstStyle>
            <a:lvl1pPr algn="l">
              <a:defRPr sz="12900" b="1" cap="all"/>
            </a:lvl1pPr>
          </a:lstStyle>
          <a:p>
            <a:r>
              <a:t>Texto del título</a:t>
            </a:r>
          </a:p>
        </p:txBody>
      </p:sp>
      <p:sp>
        <p:nvSpPr>
          <p:cNvPr id="36" name="Nivel de texto 1…"/>
          <p:cNvSpPr txBox="1">
            <a:spLocks noGrp="1"/>
          </p:cNvSpPr>
          <p:nvPr>
            <p:ph type="body" sz="quarter" idx="1"/>
          </p:nvPr>
        </p:nvSpPr>
        <p:spPr>
          <a:xfrm>
            <a:off x="2391909" y="9064639"/>
            <a:ext cx="25737980" cy="4678362"/>
          </a:xfrm>
          <a:prstGeom prst="rect">
            <a:avLst/>
          </a:prstGeom>
        </p:spPr>
        <p:txBody>
          <a:bodyPr anchor="b"/>
          <a:lstStyle>
            <a:lvl1pPr marL="0" indent="0">
              <a:spcBef>
                <a:spcPts val="1500"/>
              </a:spcBef>
              <a:buSzTx/>
              <a:buFontTx/>
              <a:buNone/>
              <a:defRPr sz="6500">
                <a:solidFill>
                  <a:srgbClr val="888888"/>
                </a:solidFill>
              </a:defRPr>
            </a:lvl1pPr>
            <a:lvl2pPr marL="0" indent="1476162">
              <a:spcBef>
                <a:spcPts val="1500"/>
              </a:spcBef>
              <a:buSzTx/>
              <a:buFontTx/>
              <a:buNone/>
              <a:defRPr sz="6500">
                <a:solidFill>
                  <a:srgbClr val="888888"/>
                </a:solidFill>
              </a:defRPr>
            </a:lvl2pPr>
            <a:lvl3pPr marL="0" indent="2952323">
              <a:spcBef>
                <a:spcPts val="1500"/>
              </a:spcBef>
              <a:buSzTx/>
              <a:buFontTx/>
              <a:buNone/>
              <a:defRPr sz="6500">
                <a:solidFill>
                  <a:srgbClr val="888888"/>
                </a:solidFill>
              </a:defRPr>
            </a:lvl3pPr>
            <a:lvl4pPr marL="0" indent="4428485">
              <a:spcBef>
                <a:spcPts val="1500"/>
              </a:spcBef>
              <a:buSzTx/>
              <a:buFontTx/>
              <a:buNone/>
              <a:defRPr sz="6500">
                <a:solidFill>
                  <a:srgbClr val="888888"/>
                </a:solidFill>
              </a:defRPr>
            </a:lvl4pPr>
            <a:lvl5pPr marL="0" indent="5904646">
              <a:spcBef>
                <a:spcPts val="1500"/>
              </a:spcBef>
              <a:buSzTx/>
              <a:buFontTx/>
              <a:buNone/>
              <a:defRPr sz="6500">
                <a:solidFill>
                  <a:srgbClr val="888888"/>
                </a:solidFill>
              </a:defRPr>
            </a:lvl5pPr>
          </a:lstStyle>
          <a:p>
            <a:r>
              <a:t>Nivel de texto 1</a:t>
            </a:r>
          </a:p>
          <a:p>
            <a:pPr lvl="1"/>
            <a:r>
              <a:t>Nivel de texto 2</a:t>
            </a:r>
          </a:p>
          <a:p>
            <a:pPr lvl="2"/>
            <a:r>
              <a:t>Nivel de texto 3</a:t>
            </a:r>
          </a:p>
          <a:p>
            <a:pPr lvl="3"/>
            <a:r>
              <a:t>Nivel de texto 4</a:t>
            </a:r>
          </a:p>
          <a:p>
            <a:pPr lvl="4"/>
            <a:r>
              <a:t>Nivel de texto 5</a:t>
            </a:r>
          </a:p>
        </p:txBody>
      </p:sp>
      <p:sp>
        <p:nvSpPr>
          <p:cNvPr id="37"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os objetos">
    <p:spTree>
      <p:nvGrpSpPr>
        <p:cNvPr id="1" name=""/>
        <p:cNvGrpSpPr/>
        <p:nvPr/>
      </p:nvGrpSpPr>
      <p:grpSpPr>
        <a:xfrm>
          <a:off x="0" y="0"/>
          <a:ext cx="0" cy="0"/>
          <a:chOff x="0" y="0"/>
          <a:chExt cx="0" cy="0"/>
        </a:xfrm>
      </p:grpSpPr>
      <p:sp>
        <p:nvSpPr>
          <p:cNvPr id="44" name="Texto del título"/>
          <p:cNvSpPr txBox="1">
            <a:spLocks noGrp="1"/>
          </p:cNvSpPr>
          <p:nvPr>
            <p:ph type="title"/>
          </p:nvPr>
        </p:nvSpPr>
        <p:spPr>
          <a:prstGeom prst="rect">
            <a:avLst/>
          </a:prstGeom>
        </p:spPr>
        <p:txBody>
          <a:bodyPr/>
          <a:lstStyle/>
          <a:p>
            <a:r>
              <a:t>Texto del título</a:t>
            </a:r>
          </a:p>
        </p:txBody>
      </p:sp>
      <p:sp>
        <p:nvSpPr>
          <p:cNvPr id="45" name="Nivel de texto 1…"/>
          <p:cNvSpPr txBox="1">
            <a:spLocks noGrp="1"/>
          </p:cNvSpPr>
          <p:nvPr>
            <p:ph type="body" sz="half" idx="1"/>
          </p:nvPr>
        </p:nvSpPr>
        <p:spPr>
          <a:xfrm>
            <a:off x="1513998" y="4990255"/>
            <a:ext cx="13373658" cy="14114300"/>
          </a:xfrm>
          <a:prstGeom prst="rect">
            <a:avLst/>
          </a:prstGeom>
        </p:spPr>
        <p:txBody>
          <a:bodyPr/>
          <a:lstStyle>
            <a:lvl1pPr>
              <a:spcBef>
                <a:spcPts val="2100"/>
              </a:spcBef>
              <a:defRPr sz="9000"/>
            </a:lvl1pPr>
            <a:lvl2pPr marL="2554527" indent="-1078364">
              <a:spcBef>
                <a:spcPts val="2100"/>
              </a:spcBef>
              <a:defRPr sz="9000"/>
            </a:lvl2pPr>
            <a:lvl3pPr marL="3974281" indent="-1021958">
              <a:spcBef>
                <a:spcPts val="2100"/>
              </a:spcBef>
              <a:defRPr sz="9000"/>
            </a:lvl3pPr>
            <a:lvl4pPr marL="5573783" indent="-1145297">
              <a:spcBef>
                <a:spcPts val="2100"/>
              </a:spcBef>
              <a:defRPr sz="9000"/>
            </a:lvl4pPr>
            <a:lvl5pPr marL="7049944" indent="-1145297">
              <a:spcBef>
                <a:spcPts val="2100"/>
              </a:spcBef>
              <a:defRPr sz="9000"/>
            </a:lvl5pPr>
          </a:lstStyle>
          <a:p>
            <a:r>
              <a:t>Nivel de texto 1</a:t>
            </a:r>
          </a:p>
          <a:p>
            <a:pPr lvl="1"/>
            <a:r>
              <a:t>Nivel de texto 2</a:t>
            </a:r>
          </a:p>
          <a:p>
            <a:pPr lvl="2"/>
            <a:r>
              <a:t>Nivel de texto 3</a:t>
            </a:r>
          </a:p>
          <a:p>
            <a:pPr lvl="3"/>
            <a:r>
              <a:t>Nivel de texto 4</a:t>
            </a:r>
          </a:p>
          <a:p>
            <a:pPr lvl="4"/>
            <a:r>
              <a:t>Nivel de texto 5</a:t>
            </a:r>
          </a:p>
        </p:txBody>
      </p:sp>
      <p:sp>
        <p:nvSpPr>
          <p:cNvPr id="46"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ción">
    <p:spTree>
      <p:nvGrpSpPr>
        <p:cNvPr id="1" name=""/>
        <p:cNvGrpSpPr/>
        <p:nvPr/>
      </p:nvGrpSpPr>
      <p:grpSpPr>
        <a:xfrm>
          <a:off x="0" y="0"/>
          <a:ext cx="0" cy="0"/>
          <a:chOff x="0" y="0"/>
          <a:chExt cx="0" cy="0"/>
        </a:xfrm>
      </p:grpSpPr>
      <p:sp>
        <p:nvSpPr>
          <p:cNvPr id="53" name="Texto del título"/>
          <p:cNvSpPr txBox="1">
            <a:spLocks noGrp="1"/>
          </p:cNvSpPr>
          <p:nvPr>
            <p:ph type="title"/>
          </p:nvPr>
        </p:nvSpPr>
        <p:spPr>
          <a:prstGeom prst="rect">
            <a:avLst/>
          </a:prstGeom>
        </p:spPr>
        <p:txBody>
          <a:bodyPr/>
          <a:lstStyle/>
          <a:p>
            <a:r>
              <a:t>Texto del título</a:t>
            </a:r>
          </a:p>
        </p:txBody>
      </p:sp>
      <p:sp>
        <p:nvSpPr>
          <p:cNvPr id="54" name="Nivel de texto 1…"/>
          <p:cNvSpPr txBox="1">
            <a:spLocks noGrp="1"/>
          </p:cNvSpPr>
          <p:nvPr>
            <p:ph type="body" sz="quarter" idx="1"/>
          </p:nvPr>
        </p:nvSpPr>
        <p:spPr>
          <a:xfrm>
            <a:off x="1513998" y="4787277"/>
            <a:ext cx="13378915" cy="1995111"/>
          </a:xfrm>
          <a:prstGeom prst="rect">
            <a:avLst/>
          </a:prstGeom>
        </p:spPr>
        <p:txBody>
          <a:bodyPr anchor="b"/>
          <a:lstStyle>
            <a:lvl1pPr marL="0" indent="0">
              <a:spcBef>
                <a:spcPts val="1800"/>
              </a:spcBef>
              <a:buSzTx/>
              <a:buFontTx/>
              <a:buNone/>
              <a:defRPr sz="7700" b="1"/>
            </a:lvl1pPr>
            <a:lvl2pPr marL="0" indent="1476162">
              <a:spcBef>
                <a:spcPts val="1800"/>
              </a:spcBef>
              <a:buSzTx/>
              <a:buFontTx/>
              <a:buNone/>
              <a:defRPr sz="7700" b="1"/>
            </a:lvl2pPr>
            <a:lvl3pPr marL="0" indent="2952323">
              <a:spcBef>
                <a:spcPts val="1800"/>
              </a:spcBef>
              <a:buSzTx/>
              <a:buFontTx/>
              <a:buNone/>
              <a:defRPr sz="7700" b="1"/>
            </a:lvl3pPr>
            <a:lvl4pPr marL="0" indent="4428485">
              <a:spcBef>
                <a:spcPts val="1800"/>
              </a:spcBef>
              <a:buSzTx/>
              <a:buFontTx/>
              <a:buNone/>
              <a:defRPr sz="7700" b="1"/>
            </a:lvl4pPr>
            <a:lvl5pPr marL="0" indent="5904646">
              <a:spcBef>
                <a:spcPts val="1800"/>
              </a:spcBef>
              <a:buSzTx/>
              <a:buFontTx/>
              <a:buNone/>
              <a:defRPr sz="7700" b="1"/>
            </a:lvl5pPr>
          </a:lstStyle>
          <a:p>
            <a:r>
              <a:t>Nivel de texto 1</a:t>
            </a:r>
          </a:p>
          <a:p>
            <a:pPr lvl="1"/>
            <a:r>
              <a:t>Nivel de texto 2</a:t>
            </a:r>
          </a:p>
          <a:p>
            <a:pPr lvl="2"/>
            <a:r>
              <a:t>Nivel de texto 3</a:t>
            </a:r>
          </a:p>
          <a:p>
            <a:pPr lvl="3"/>
            <a:r>
              <a:t>Nivel de texto 4</a:t>
            </a:r>
          </a:p>
          <a:p>
            <a:pPr lvl="4"/>
            <a:r>
              <a:t>Nivel de texto 5</a:t>
            </a:r>
          </a:p>
        </p:txBody>
      </p:sp>
      <p:sp>
        <p:nvSpPr>
          <p:cNvPr id="55" name="4 Marcador de texto"/>
          <p:cNvSpPr>
            <a:spLocks noGrp="1"/>
          </p:cNvSpPr>
          <p:nvPr>
            <p:ph type="body" sz="quarter" idx="21"/>
          </p:nvPr>
        </p:nvSpPr>
        <p:spPr>
          <a:xfrm>
            <a:off x="15381808" y="4787277"/>
            <a:ext cx="13384172" cy="1995111"/>
          </a:xfrm>
          <a:prstGeom prst="rect">
            <a:avLst/>
          </a:prstGeom>
        </p:spPr>
        <p:txBody>
          <a:bodyPr anchor="b"/>
          <a:lstStyle/>
          <a:p>
            <a:pPr marL="0" indent="0">
              <a:spcBef>
                <a:spcPts val="1800"/>
              </a:spcBef>
              <a:buSzTx/>
              <a:buFontTx/>
              <a:buNone/>
              <a:defRPr sz="7700" b="1"/>
            </a:pPr>
            <a:endParaRPr/>
          </a:p>
        </p:txBody>
      </p:sp>
      <p:sp>
        <p:nvSpPr>
          <p:cNvPr id="56"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ólo el título">
    <p:spTree>
      <p:nvGrpSpPr>
        <p:cNvPr id="1" name=""/>
        <p:cNvGrpSpPr/>
        <p:nvPr/>
      </p:nvGrpSpPr>
      <p:grpSpPr>
        <a:xfrm>
          <a:off x="0" y="0"/>
          <a:ext cx="0" cy="0"/>
          <a:chOff x="0" y="0"/>
          <a:chExt cx="0" cy="0"/>
        </a:xfrm>
      </p:grpSpPr>
      <p:sp>
        <p:nvSpPr>
          <p:cNvPr id="63" name="Texto del título"/>
          <p:cNvSpPr txBox="1">
            <a:spLocks noGrp="1"/>
          </p:cNvSpPr>
          <p:nvPr>
            <p:ph type="title"/>
          </p:nvPr>
        </p:nvSpPr>
        <p:spPr>
          <a:prstGeom prst="rect">
            <a:avLst/>
          </a:prstGeom>
        </p:spPr>
        <p:txBody>
          <a:bodyPr/>
          <a:lstStyle/>
          <a:p>
            <a:r>
              <a:t>Texto del título</a:t>
            </a:r>
          </a:p>
        </p:txBody>
      </p:sp>
      <p:sp>
        <p:nvSpPr>
          <p:cNvPr id="64"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En blanco">
    <p:spTree>
      <p:nvGrpSpPr>
        <p:cNvPr id="1" name=""/>
        <p:cNvGrpSpPr/>
        <p:nvPr/>
      </p:nvGrpSpPr>
      <p:grpSpPr>
        <a:xfrm>
          <a:off x="0" y="0"/>
          <a:ext cx="0" cy="0"/>
          <a:chOff x="0" y="0"/>
          <a:chExt cx="0" cy="0"/>
        </a:xfrm>
      </p:grpSpPr>
      <p:sp>
        <p:nvSpPr>
          <p:cNvPr id="71"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ido con título">
    <p:spTree>
      <p:nvGrpSpPr>
        <p:cNvPr id="1" name=""/>
        <p:cNvGrpSpPr/>
        <p:nvPr/>
      </p:nvGrpSpPr>
      <p:grpSpPr>
        <a:xfrm>
          <a:off x="0" y="0"/>
          <a:ext cx="0" cy="0"/>
          <a:chOff x="0" y="0"/>
          <a:chExt cx="0" cy="0"/>
        </a:xfrm>
      </p:grpSpPr>
      <p:sp>
        <p:nvSpPr>
          <p:cNvPr id="78" name="Texto del título"/>
          <p:cNvSpPr txBox="1">
            <a:spLocks noGrp="1"/>
          </p:cNvSpPr>
          <p:nvPr>
            <p:ph type="title"/>
          </p:nvPr>
        </p:nvSpPr>
        <p:spPr>
          <a:xfrm>
            <a:off x="1514000" y="851511"/>
            <a:ext cx="9961903" cy="3623876"/>
          </a:xfrm>
          <a:prstGeom prst="rect">
            <a:avLst/>
          </a:prstGeom>
        </p:spPr>
        <p:txBody>
          <a:bodyPr anchor="b"/>
          <a:lstStyle>
            <a:lvl1pPr algn="l">
              <a:defRPr sz="6500" b="1"/>
            </a:lvl1pPr>
          </a:lstStyle>
          <a:p>
            <a:r>
              <a:t>Texto del título</a:t>
            </a:r>
          </a:p>
        </p:txBody>
      </p:sp>
      <p:sp>
        <p:nvSpPr>
          <p:cNvPr id="79" name="Nivel de texto 1…"/>
          <p:cNvSpPr txBox="1">
            <a:spLocks noGrp="1"/>
          </p:cNvSpPr>
          <p:nvPr>
            <p:ph type="body" idx="1"/>
          </p:nvPr>
        </p:nvSpPr>
        <p:spPr>
          <a:xfrm>
            <a:off x="11838629" y="851513"/>
            <a:ext cx="16927347" cy="18253041"/>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80" name="3 Marcador de texto"/>
          <p:cNvSpPr>
            <a:spLocks noGrp="1"/>
          </p:cNvSpPr>
          <p:nvPr>
            <p:ph type="body" sz="half" idx="21"/>
          </p:nvPr>
        </p:nvSpPr>
        <p:spPr>
          <a:xfrm>
            <a:off x="1514000" y="4475387"/>
            <a:ext cx="9961903" cy="14629168"/>
          </a:xfrm>
          <a:prstGeom prst="rect">
            <a:avLst/>
          </a:prstGeom>
        </p:spPr>
        <p:txBody>
          <a:bodyPr/>
          <a:lstStyle/>
          <a:p>
            <a:pPr marL="0" indent="0">
              <a:spcBef>
                <a:spcPts val="1000"/>
              </a:spcBef>
              <a:buSzTx/>
              <a:buFontTx/>
              <a:buNone/>
              <a:defRPr sz="4500"/>
            </a:pPr>
            <a:endParaRPr/>
          </a:p>
        </p:txBody>
      </p:sp>
      <p:sp>
        <p:nvSpPr>
          <p:cNvPr id="81"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n con título">
    <p:spTree>
      <p:nvGrpSpPr>
        <p:cNvPr id="1" name=""/>
        <p:cNvGrpSpPr/>
        <p:nvPr/>
      </p:nvGrpSpPr>
      <p:grpSpPr>
        <a:xfrm>
          <a:off x="0" y="0"/>
          <a:ext cx="0" cy="0"/>
          <a:chOff x="0" y="0"/>
          <a:chExt cx="0" cy="0"/>
        </a:xfrm>
      </p:grpSpPr>
      <p:sp>
        <p:nvSpPr>
          <p:cNvPr id="88" name="Texto del título"/>
          <p:cNvSpPr txBox="1">
            <a:spLocks noGrp="1"/>
          </p:cNvSpPr>
          <p:nvPr>
            <p:ph type="title"/>
          </p:nvPr>
        </p:nvSpPr>
        <p:spPr>
          <a:xfrm>
            <a:off x="5935086" y="14970760"/>
            <a:ext cx="18167987" cy="1767384"/>
          </a:xfrm>
          <a:prstGeom prst="rect">
            <a:avLst/>
          </a:prstGeom>
        </p:spPr>
        <p:txBody>
          <a:bodyPr anchor="b"/>
          <a:lstStyle>
            <a:lvl1pPr algn="l">
              <a:defRPr sz="6500" b="1"/>
            </a:lvl1pPr>
          </a:lstStyle>
          <a:p>
            <a:r>
              <a:t>Texto del título</a:t>
            </a:r>
          </a:p>
        </p:txBody>
      </p:sp>
      <p:sp>
        <p:nvSpPr>
          <p:cNvPr id="89" name="2 Marcador de posición de imagen"/>
          <p:cNvSpPr>
            <a:spLocks noGrp="1"/>
          </p:cNvSpPr>
          <p:nvPr>
            <p:ph type="pic" sz="half" idx="21"/>
          </p:nvPr>
        </p:nvSpPr>
        <p:spPr>
          <a:xfrm>
            <a:off x="5935086" y="1910950"/>
            <a:ext cx="18167987" cy="12832081"/>
          </a:xfrm>
          <a:prstGeom prst="rect">
            <a:avLst/>
          </a:prstGeom>
        </p:spPr>
        <p:txBody>
          <a:bodyPr lIns="91439" tIns="45719" rIns="91439" bIns="45719">
            <a:noAutofit/>
          </a:bodyPr>
          <a:lstStyle/>
          <a:p>
            <a:endParaRPr/>
          </a:p>
        </p:txBody>
      </p:sp>
      <p:sp>
        <p:nvSpPr>
          <p:cNvPr id="90" name="Nivel de texto 1…"/>
          <p:cNvSpPr txBox="1">
            <a:spLocks noGrp="1"/>
          </p:cNvSpPr>
          <p:nvPr>
            <p:ph type="body" sz="quarter" idx="1"/>
          </p:nvPr>
        </p:nvSpPr>
        <p:spPr>
          <a:xfrm>
            <a:off x="5935086" y="16738142"/>
            <a:ext cx="18167987" cy="2509978"/>
          </a:xfrm>
          <a:prstGeom prst="rect">
            <a:avLst/>
          </a:prstGeom>
        </p:spPr>
        <p:txBody>
          <a:bodyPr/>
          <a:lstStyle>
            <a:lvl1pPr marL="0" indent="0">
              <a:spcBef>
                <a:spcPts val="1000"/>
              </a:spcBef>
              <a:buSzTx/>
              <a:buFontTx/>
              <a:buNone/>
              <a:defRPr sz="4500"/>
            </a:lvl1pPr>
            <a:lvl2pPr marL="0" indent="1476162">
              <a:spcBef>
                <a:spcPts val="1000"/>
              </a:spcBef>
              <a:buSzTx/>
              <a:buFontTx/>
              <a:buNone/>
              <a:defRPr sz="4500"/>
            </a:lvl2pPr>
            <a:lvl3pPr marL="0" indent="2952323">
              <a:spcBef>
                <a:spcPts val="1000"/>
              </a:spcBef>
              <a:buSzTx/>
              <a:buFontTx/>
              <a:buNone/>
              <a:defRPr sz="4500"/>
            </a:lvl3pPr>
            <a:lvl4pPr marL="0" indent="4428485">
              <a:spcBef>
                <a:spcPts val="1000"/>
              </a:spcBef>
              <a:buSzTx/>
              <a:buFontTx/>
              <a:buNone/>
              <a:defRPr sz="4500"/>
            </a:lvl4pPr>
            <a:lvl5pPr marL="0" indent="5904646">
              <a:spcBef>
                <a:spcPts val="1000"/>
              </a:spcBef>
              <a:buSzTx/>
              <a:buFontTx/>
              <a:buNone/>
              <a:defRPr sz="4500"/>
            </a:lvl5pPr>
          </a:lstStyle>
          <a:p>
            <a:r>
              <a:t>Nivel de texto 1</a:t>
            </a:r>
          </a:p>
          <a:p>
            <a:pPr lvl="1"/>
            <a:r>
              <a:t>Nivel de texto 2</a:t>
            </a:r>
          </a:p>
          <a:p>
            <a:pPr lvl="2"/>
            <a:r>
              <a:t>Nivel de texto 3</a:t>
            </a:r>
          </a:p>
          <a:p>
            <a:pPr lvl="3"/>
            <a:r>
              <a:t>Nivel de texto 4</a:t>
            </a:r>
          </a:p>
          <a:p>
            <a:pPr lvl="4"/>
            <a:r>
              <a:t>Nivel de texto 5</a:t>
            </a:r>
          </a:p>
        </p:txBody>
      </p:sp>
      <p:sp>
        <p:nvSpPr>
          <p:cNvPr id="91"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4C3"/>
        </a:solidFill>
        <a:effectLst/>
      </p:bgPr>
    </p:bg>
    <p:spTree>
      <p:nvGrpSpPr>
        <p:cNvPr id="1" name=""/>
        <p:cNvGrpSpPr/>
        <p:nvPr/>
      </p:nvGrpSpPr>
      <p:grpSpPr>
        <a:xfrm>
          <a:off x="0" y="0"/>
          <a:ext cx="0" cy="0"/>
          <a:chOff x="0" y="0"/>
          <a:chExt cx="0" cy="0"/>
        </a:xfrm>
      </p:grpSpPr>
      <p:pic>
        <p:nvPicPr>
          <p:cNvPr id="2" name="Picture 5" descr="Picture 5"/>
          <p:cNvPicPr>
            <a:picLocks noChangeAspect="1"/>
          </p:cNvPicPr>
          <p:nvPr/>
        </p:nvPicPr>
        <p:blipFill>
          <a:blip r:embed="rId11"/>
          <a:stretch>
            <a:fillRect/>
          </a:stretch>
        </p:blipFill>
        <p:spPr>
          <a:xfrm>
            <a:off x="152398" y="152400"/>
            <a:ext cx="2530204" cy="4072386"/>
          </a:xfrm>
          <a:prstGeom prst="rect">
            <a:avLst/>
          </a:prstGeom>
          <a:ln w="12700">
            <a:miter lim="400000"/>
          </a:ln>
        </p:spPr>
      </p:pic>
      <p:sp>
        <p:nvSpPr>
          <p:cNvPr id="3" name="27 Rectángulo redondeado"/>
          <p:cNvSpPr/>
          <p:nvPr/>
        </p:nvSpPr>
        <p:spPr>
          <a:xfrm>
            <a:off x="6427018" y="4356696"/>
            <a:ext cx="23474609" cy="157697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4" name="28 CuadroTexto"/>
          <p:cNvSpPr txBox="1"/>
          <p:nvPr/>
        </p:nvSpPr>
        <p:spPr>
          <a:xfrm>
            <a:off x="45720" y="20342471"/>
            <a:ext cx="29666170" cy="6463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t>1st IAHR Young Professionals Congress (17-18 November 2020)</a:t>
            </a:r>
          </a:p>
        </p:txBody>
      </p:sp>
      <p:sp>
        <p:nvSpPr>
          <p:cNvPr id="5" name="Texto del título"/>
          <p:cNvSpPr txBox="1">
            <a:spLocks noGrp="1"/>
          </p:cNvSpPr>
          <p:nvPr>
            <p:ph type="title"/>
          </p:nvPr>
        </p:nvSpPr>
        <p:spPr>
          <a:xfrm>
            <a:off x="1513998" y="856464"/>
            <a:ext cx="27251978" cy="356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47616" tIns="147616" rIns="147616" bIns="147616">
            <a:normAutofit/>
          </a:bodyPr>
          <a:lstStyle/>
          <a:p>
            <a:r>
              <a:t>Texto del título</a:t>
            </a:r>
          </a:p>
        </p:txBody>
      </p:sp>
      <p:sp>
        <p:nvSpPr>
          <p:cNvPr id="6" name="Nivel de texto 1…"/>
          <p:cNvSpPr txBox="1">
            <a:spLocks noGrp="1"/>
          </p:cNvSpPr>
          <p:nvPr>
            <p:ph type="body" idx="1"/>
          </p:nvPr>
        </p:nvSpPr>
        <p:spPr>
          <a:xfrm>
            <a:off x="1513998" y="4990255"/>
            <a:ext cx="27251978" cy="14114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47616" tIns="147616" rIns="147616" bIns="147616">
            <a:normAutofit/>
          </a:bodyPr>
          <a:lstStyle/>
          <a:p>
            <a:r>
              <a:t>Nivel de texto 1</a:t>
            </a:r>
          </a:p>
          <a:p>
            <a:pPr lvl="1"/>
            <a:r>
              <a:t>Nivel de texto 2</a:t>
            </a:r>
          </a:p>
          <a:p>
            <a:pPr lvl="2"/>
            <a:r>
              <a:t>Nivel de texto 3</a:t>
            </a:r>
          </a:p>
          <a:p>
            <a:pPr lvl="3"/>
            <a:r>
              <a:t>Nivel de texto 4</a:t>
            </a:r>
          </a:p>
          <a:p>
            <a:pPr lvl="4"/>
            <a:r>
              <a:t>Nivel de texto 5</a:t>
            </a:r>
          </a:p>
        </p:txBody>
      </p:sp>
      <p:sp>
        <p:nvSpPr>
          <p:cNvPr id="7" name="Número de diapositiva"/>
          <p:cNvSpPr txBox="1">
            <a:spLocks noGrp="1"/>
          </p:cNvSpPr>
          <p:nvPr>
            <p:ph type="sldNum" sz="quarter" idx="2"/>
          </p:nvPr>
        </p:nvSpPr>
        <p:spPr>
          <a:xfrm>
            <a:off x="21700649" y="19822396"/>
            <a:ext cx="1054603" cy="1047063"/>
          </a:xfrm>
          <a:prstGeom prst="rect">
            <a:avLst/>
          </a:prstGeom>
          <a:ln w="12700">
            <a:miter lim="400000"/>
          </a:ln>
        </p:spPr>
        <p:txBody>
          <a:bodyPr wrap="none" lIns="147616" tIns="147616" rIns="147616" bIns="147616">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1pPr>
      <a:lvl2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2pPr>
      <a:lvl3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3pPr>
      <a:lvl4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4pPr>
      <a:lvl5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5pPr>
      <a:lvl6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6pPr>
      <a:lvl7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7pPr>
      <a:lvl8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8pPr>
      <a:lvl9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n-lt"/>
          <a:ea typeface="+mn-ea"/>
          <a:cs typeface="+mn-cs"/>
          <a:sym typeface="Calibri"/>
        </a:defRPr>
      </a:lvl9pPr>
    </p:titleStyle>
    <p:bodyStyle>
      <a:lvl1pPr marL="1107120" marR="0" indent="-1107120"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1pPr>
      <a:lvl2pPr marL="2532027" marR="0" indent="-105586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2pPr>
      <a:lvl3pPr marL="3939626" marR="0" indent="-987303"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3pPr>
      <a:lvl4pPr marL="5598059" marR="0" indent="-1169574"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4pPr>
      <a:lvl5pPr marL="7074220" marR="0" indent="-1169574"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5pPr>
      <a:lvl6pPr marL="8550382"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6pPr>
      <a:lvl7pPr marL="10026544"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7pPr>
      <a:lvl8pPr marL="11502705"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8pPr>
      <a:lvl9pPr marL="12978867"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n-lt"/>
          <a:ea typeface="+mn-ea"/>
          <a:cs typeface="+mn-cs"/>
          <a:sym typeface="Calibri"/>
        </a:defRPr>
      </a:lvl9pPr>
    </p:bodyStyle>
    <p:otherStyle>
      <a:lvl1pPr marL="0" marR="0" indent="0"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1pPr>
      <a:lvl2pPr marL="0" marR="0" indent="1476162"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2pPr>
      <a:lvl3pPr marL="0" marR="0" indent="2952323"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3pPr>
      <a:lvl4pPr marL="0" marR="0" indent="4428485"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4pPr>
      <a:lvl5pPr marL="0" marR="0" indent="5904646"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5pPr>
      <a:lvl6pPr marL="0" marR="0" indent="7380807"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6pPr>
      <a:lvl7pPr marL="0" marR="0" indent="8856970"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7pPr>
      <a:lvl8pPr marL="0" marR="0" indent="10333131"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8pPr>
      <a:lvl9pPr marL="0" marR="0" indent="11809293"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orrespondingauthor@emai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50"/>
          <p:cNvSpPr txBox="1"/>
          <p:nvPr/>
        </p:nvSpPr>
        <p:spPr>
          <a:xfrm>
            <a:off x="424066" y="5364807"/>
            <a:ext cx="5885226" cy="658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389437">
              <a:defRPr sz="2800">
                <a:solidFill>
                  <a:srgbClr val="FFFFFF"/>
                </a:solidFill>
                <a:latin typeface="Arial"/>
                <a:ea typeface="Arial"/>
                <a:cs typeface="Arial"/>
                <a:sym typeface="Arial"/>
              </a:defRPr>
            </a:pPr>
            <a:r>
              <a:t>The abstract (in one paragraph of 150 words or less) should state briefly the purpose of the research, the essential new information, the principal results and major conclusions. The abstract must be able to stand-alone and references to the manuscript should therefore be avoided. Extended Abstracts must be written in English. The use of  “Arial” font, smaller than size 28pt is not recommendable.</a:t>
            </a:r>
            <a:r>
              <a:rPr>
                <a:solidFill>
                  <a:srgbClr val="000000"/>
                </a:solidFill>
              </a:rPr>
              <a:t> </a:t>
            </a:r>
          </a:p>
          <a:p>
            <a:pPr defTabSz="4389437">
              <a:defRPr sz="2800" b="1">
                <a:latin typeface="Arial"/>
                <a:ea typeface="Arial"/>
                <a:cs typeface="Arial"/>
                <a:sym typeface="Arial"/>
              </a:defRPr>
            </a:pPr>
            <a:endParaRPr>
              <a:solidFill>
                <a:srgbClr val="000000"/>
              </a:solidFill>
            </a:endParaRPr>
          </a:p>
          <a:p>
            <a:pPr defTabSz="4389437">
              <a:defRPr sz="2800" b="1">
                <a:solidFill>
                  <a:srgbClr val="FFFFFF"/>
                </a:solidFill>
                <a:latin typeface="Arial"/>
                <a:ea typeface="Arial"/>
                <a:cs typeface="Arial"/>
                <a:sym typeface="Arial"/>
              </a:defRPr>
            </a:pPr>
            <a:r>
              <a:t>Keywords: </a:t>
            </a:r>
            <a:r>
              <a:rPr b="0"/>
              <a:t>please list a maximum of 5 keywords separated by commas and full stop at the end.</a:t>
            </a:r>
          </a:p>
        </p:txBody>
      </p:sp>
      <p:sp>
        <p:nvSpPr>
          <p:cNvPr id="101" name="Text Box 51"/>
          <p:cNvSpPr txBox="1"/>
          <p:nvPr/>
        </p:nvSpPr>
        <p:spPr>
          <a:xfrm>
            <a:off x="6832779" y="4329300"/>
            <a:ext cx="7604761" cy="9428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Methods</a:t>
            </a:r>
          </a:p>
        </p:txBody>
      </p:sp>
      <p:sp>
        <p:nvSpPr>
          <p:cNvPr id="102" name="Text Box 52"/>
          <p:cNvSpPr txBox="1"/>
          <p:nvPr/>
        </p:nvSpPr>
        <p:spPr>
          <a:xfrm>
            <a:off x="22386506" y="4312022"/>
            <a:ext cx="7253377" cy="9428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Conclusions</a:t>
            </a:r>
          </a:p>
        </p:txBody>
      </p:sp>
      <p:sp>
        <p:nvSpPr>
          <p:cNvPr id="103" name="Text Box 54"/>
          <p:cNvSpPr txBox="1"/>
          <p:nvPr/>
        </p:nvSpPr>
        <p:spPr>
          <a:xfrm>
            <a:off x="3151216" y="147220"/>
            <a:ext cx="23455178" cy="32625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defTabSz="4389437">
              <a:spcBef>
                <a:spcPts val="4800"/>
              </a:spcBef>
              <a:defRPr sz="8000" b="1">
                <a:solidFill>
                  <a:srgbClr val="FFFFFF"/>
                </a:solidFill>
                <a:latin typeface="Arial"/>
                <a:ea typeface="Arial"/>
                <a:cs typeface="Arial"/>
                <a:sym typeface="Arial"/>
              </a:defRPr>
            </a:pPr>
            <a:r>
              <a:t>Title of the extended abstract</a:t>
            </a:r>
          </a:p>
          <a:p>
            <a:pPr algn="ctr" defTabSz="4389437">
              <a:defRPr sz="6000" b="1">
                <a:solidFill>
                  <a:srgbClr val="FFFFFF"/>
                </a:solidFill>
                <a:latin typeface="Arial"/>
                <a:ea typeface="Arial"/>
                <a:cs typeface="Arial"/>
                <a:sym typeface="Arial"/>
              </a:defRPr>
            </a:pPr>
            <a:r>
              <a:t>Name Surname YP</a:t>
            </a:r>
            <a:r>
              <a:rPr baseline="30000"/>
              <a:t>1*</a:t>
            </a:r>
            <a:r>
              <a:t>, Name Surname</a:t>
            </a:r>
            <a:r>
              <a:rPr baseline="30000"/>
              <a:t>2</a:t>
            </a:r>
            <a:r>
              <a:t>, Name Surname</a:t>
            </a:r>
            <a:r>
              <a:rPr baseline="30000"/>
              <a:t>1,2</a:t>
            </a:r>
          </a:p>
          <a:p>
            <a:pPr algn="ctr" defTabSz="4389437">
              <a:defRPr sz="4000" b="1" i="1">
                <a:solidFill>
                  <a:srgbClr val="FFFFFF"/>
                </a:solidFill>
                <a:latin typeface="Arial"/>
                <a:ea typeface="Arial"/>
                <a:cs typeface="Arial"/>
                <a:sym typeface="Arial"/>
              </a:defRPr>
            </a:pPr>
            <a:r>
              <a:t>1Institution 1, City, Country; 2Institution 2, City, Country</a:t>
            </a:r>
          </a:p>
          <a:p>
            <a:pPr algn="ctr" defTabSz="4389437">
              <a:defRPr sz="4000">
                <a:solidFill>
                  <a:srgbClr val="FFFFFF"/>
                </a:solidFill>
                <a:latin typeface="Arial"/>
                <a:ea typeface="Arial"/>
                <a:cs typeface="Arial"/>
                <a:sym typeface="Arial"/>
              </a:defRPr>
            </a:pPr>
            <a:r>
              <a:t>*Correspondence YP: </a:t>
            </a:r>
            <a:r>
              <a:rPr u="sng">
                <a:solidFill>
                  <a:srgbClr val="0000FF"/>
                </a:solidFill>
                <a:uFill>
                  <a:solidFill>
                    <a:srgbClr val="0000FF"/>
                  </a:solidFill>
                </a:uFill>
                <a:hlinkClick r:id="rId2"/>
              </a:rPr>
              <a:t>correspondingauthor@email.com</a:t>
            </a:r>
          </a:p>
        </p:txBody>
      </p:sp>
      <p:sp>
        <p:nvSpPr>
          <p:cNvPr id="104" name="Text Box 59"/>
          <p:cNvSpPr txBox="1"/>
          <p:nvPr/>
        </p:nvSpPr>
        <p:spPr>
          <a:xfrm>
            <a:off x="22530524" y="11701512"/>
            <a:ext cx="6893337" cy="9428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Bibliography</a:t>
            </a:r>
          </a:p>
        </p:txBody>
      </p:sp>
      <p:sp>
        <p:nvSpPr>
          <p:cNvPr id="105" name="Text Box 61"/>
          <p:cNvSpPr txBox="1"/>
          <p:nvPr/>
        </p:nvSpPr>
        <p:spPr>
          <a:xfrm>
            <a:off x="6929957" y="5436815"/>
            <a:ext cx="7280583" cy="85771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defTabSz="612775">
              <a:defRPr sz="2800">
                <a:latin typeface="Arial"/>
                <a:ea typeface="Arial"/>
                <a:cs typeface="Arial"/>
                <a:sym typeface="Arial"/>
              </a:defRPr>
            </a:pPr>
            <a:r>
              <a:t>The purpose of a poster is to convey information. The most important goal in poster design is to present information in a way that it is accessible and understandable. Every element on the poster—whether text or graphic, should be chosen and arranged to further that goal. </a:t>
            </a:r>
          </a:p>
          <a:p>
            <a:pPr defTabSz="612775">
              <a:defRPr sz="2800">
                <a:latin typeface="Arial"/>
                <a:ea typeface="Arial"/>
                <a:cs typeface="Arial"/>
                <a:sym typeface="Arial"/>
              </a:defRPr>
            </a:pPr>
            <a:r>
              <a:t>Please follow the following recommendations for an effective poster:</a:t>
            </a:r>
          </a:p>
          <a:p>
            <a:pPr defTabSz="612775">
              <a:defRPr sz="2800">
                <a:latin typeface="Arial"/>
                <a:ea typeface="Arial"/>
                <a:cs typeface="Arial"/>
                <a:sym typeface="Arial"/>
              </a:defRPr>
            </a:pPr>
            <a:endParaRPr/>
          </a:p>
          <a:p>
            <a:pPr marL="457200" defTabSz="612775">
              <a:buSzPct val="100000"/>
              <a:buFont typeface="Arial"/>
              <a:buChar char="•"/>
              <a:defRPr sz="2800">
                <a:latin typeface="Arial"/>
                <a:ea typeface="Arial"/>
                <a:cs typeface="Arial"/>
                <a:sym typeface="Arial"/>
              </a:defRPr>
            </a:pPr>
            <a:r>
              <a:t>Structure your poster by Abstract, Methods, Results and Conclusions. </a:t>
            </a:r>
          </a:p>
          <a:p>
            <a:pPr marL="457200" defTabSz="612775">
              <a:buSzPct val="100000"/>
              <a:buFont typeface="Arial"/>
              <a:buChar char="•"/>
              <a:defRPr sz="2800">
                <a:latin typeface="Arial"/>
                <a:ea typeface="Arial"/>
                <a:cs typeface="Arial"/>
                <a:sym typeface="Arial"/>
              </a:defRPr>
            </a:pPr>
            <a:r>
              <a:t>Do not overload your poster; it is not an article. </a:t>
            </a:r>
          </a:p>
          <a:p>
            <a:pPr marL="457200" defTabSz="612775">
              <a:buSzPct val="100000"/>
              <a:buFont typeface="Arial"/>
              <a:buChar char="•"/>
              <a:defRPr sz="2800">
                <a:latin typeface="Arial"/>
                <a:ea typeface="Arial"/>
                <a:cs typeface="Arial"/>
                <a:sym typeface="Arial"/>
              </a:defRPr>
            </a:pPr>
            <a:r>
              <a:t>Text should be as concise as possible, keep text to a minimum and avoid redundancies. </a:t>
            </a:r>
          </a:p>
          <a:p>
            <a:pPr marL="457200" defTabSz="612775">
              <a:buSzPct val="100000"/>
              <a:buFont typeface="Arial"/>
              <a:buChar char="•"/>
              <a:defRPr sz="2800">
                <a:latin typeface="Arial"/>
                <a:ea typeface="Arial"/>
                <a:cs typeface="Arial"/>
                <a:sym typeface="Arial"/>
              </a:defRPr>
            </a:pPr>
            <a:r>
              <a:t>The figures and tables should cover approximately 50% of the poster area. </a:t>
            </a:r>
          </a:p>
          <a:p>
            <a:pPr defTabSz="612775">
              <a:buSzPct val="100000"/>
              <a:buFont typeface="Arial"/>
              <a:buChar char="•"/>
              <a:defRPr sz="2800">
                <a:latin typeface="Arial"/>
                <a:ea typeface="Arial"/>
                <a:cs typeface="Arial"/>
                <a:sym typeface="Arial"/>
              </a:defRPr>
            </a:pPr>
            <a:endParaRPr/>
          </a:p>
        </p:txBody>
      </p:sp>
      <p:sp>
        <p:nvSpPr>
          <p:cNvPr id="106" name="Text Box 62"/>
          <p:cNvSpPr txBox="1"/>
          <p:nvPr/>
        </p:nvSpPr>
        <p:spPr>
          <a:xfrm>
            <a:off x="22660157" y="12813827"/>
            <a:ext cx="6710127" cy="53259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marL="342900" indent="-342900" defTabSz="612775">
              <a:defRPr sz="2800">
                <a:latin typeface="Arial"/>
                <a:ea typeface="Arial"/>
                <a:cs typeface="Arial"/>
                <a:sym typeface="Arial"/>
              </a:defRPr>
            </a:pPr>
            <a:r>
              <a:t>Chaudhry M. H. (2014). Applied Hydraulic Transients, ISBN 978-1-4614-8537-7. New York, NY: Springer New York.</a:t>
            </a:r>
          </a:p>
          <a:p>
            <a:pPr marL="342900" indent="-342900" defTabSz="612775">
              <a:defRPr sz="2800">
                <a:latin typeface="Arial"/>
                <a:ea typeface="Arial"/>
                <a:cs typeface="Arial"/>
                <a:sym typeface="Arial"/>
              </a:defRPr>
            </a:pPr>
            <a:r>
              <a:t>Tijsseling A. S., Lambert M. F., Simpson A. R., Stephens M. L., Vítkovsky` J. P., Bergant A. (2008). Skalak’s extended theory of water hammer. Journal of sound and vibration 310(3), 718–728.</a:t>
            </a:r>
          </a:p>
          <a:p>
            <a:pPr marL="342900" indent="-342900" defTabSz="612775">
              <a:defRPr sz="2800">
                <a:latin typeface="Arial"/>
                <a:ea typeface="Arial"/>
                <a:cs typeface="Arial"/>
                <a:sym typeface="Arial"/>
              </a:defRPr>
            </a:pPr>
            <a:r>
              <a:t>Vardy A., Brown J. (1996). On turbulent, unsteady, smooth-pipe friction. In BHR Group Conference Series, Volume 19, pp. 289–312. Mechanical Engineering Publications Limited.</a:t>
            </a:r>
          </a:p>
        </p:txBody>
      </p:sp>
      <p:sp>
        <p:nvSpPr>
          <p:cNvPr id="107" name="Text Box 63"/>
          <p:cNvSpPr txBox="1"/>
          <p:nvPr/>
        </p:nvSpPr>
        <p:spPr>
          <a:xfrm>
            <a:off x="14663118" y="5436815"/>
            <a:ext cx="7407583" cy="84784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defTabSz="612775">
              <a:lnSpc>
                <a:spcPct val="95000"/>
              </a:lnSpc>
              <a:defRPr sz="2800">
                <a:latin typeface="Arial"/>
                <a:ea typeface="Arial"/>
                <a:cs typeface="Arial"/>
                <a:sym typeface="Arial"/>
              </a:defRPr>
            </a:pPr>
            <a:r>
              <a:t>Additional recommendations:</a:t>
            </a:r>
          </a:p>
          <a:p>
            <a:pPr defTabSz="612775">
              <a:lnSpc>
                <a:spcPct val="95000"/>
              </a:lnSpc>
              <a:defRPr sz="2800">
                <a:latin typeface="Arial"/>
                <a:ea typeface="Arial"/>
                <a:cs typeface="Arial"/>
                <a:sym typeface="Arial"/>
              </a:defRPr>
            </a:pPr>
            <a:endParaRPr/>
          </a:p>
          <a:p>
            <a:pPr marL="457200" defTabSz="612775">
              <a:buSzPct val="100000"/>
              <a:buFont typeface="Arial"/>
              <a:buChar char="•"/>
              <a:defRPr sz="2800">
                <a:latin typeface="Arial"/>
                <a:ea typeface="Arial"/>
                <a:cs typeface="Arial"/>
                <a:sym typeface="Arial"/>
              </a:defRPr>
            </a:pPr>
            <a:r>
              <a:t>Structure your poster by Abstract, Methods, Results and Conclusions. </a:t>
            </a:r>
          </a:p>
          <a:p>
            <a:pPr marL="457200" defTabSz="612775">
              <a:buSzPct val="100000"/>
              <a:buFont typeface="Arial"/>
              <a:buChar char="•"/>
              <a:defRPr sz="2800">
                <a:latin typeface="Arial"/>
                <a:ea typeface="Arial"/>
                <a:cs typeface="Arial"/>
                <a:sym typeface="Arial"/>
              </a:defRPr>
            </a:pPr>
            <a:r>
              <a:t>Every graphic/table should have a caption. Graphs and charts should have a title, with fully labeled x and y axes.</a:t>
            </a:r>
          </a:p>
          <a:p>
            <a:pPr marL="457200" defTabSz="612775">
              <a:buSzPct val="100000"/>
              <a:buFont typeface="Arial"/>
              <a:buChar char="•"/>
              <a:defRPr sz="2800">
                <a:latin typeface="Arial"/>
                <a:ea typeface="Arial"/>
                <a:cs typeface="Arial"/>
                <a:sym typeface="Arial"/>
              </a:defRPr>
            </a:pPr>
            <a:r>
              <a:t>Do not justify blocks of text on both sides.</a:t>
            </a:r>
          </a:p>
          <a:p>
            <a:pPr marL="457200" defTabSz="612775">
              <a:buSzPct val="100000"/>
              <a:buFont typeface="Arial"/>
              <a:buChar char="•"/>
              <a:defRPr sz="2800">
                <a:latin typeface="Arial"/>
                <a:ea typeface="Arial"/>
                <a:cs typeface="Arial"/>
                <a:sym typeface="Arial"/>
              </a:defRPr>
            </a:pPr>
            <a:r>
              <a:t>Highlight your main finding. </a:t>
            </a:r>
          </a:p>
          <a:p>
            <a:pPr marL="457200" defTabSz="612775">
              <a:buSzPct val="100000"/>
              <a:buFont typeface="Arial"/>
              <a:buChar char="•"/>
              <a:defRPr sz="2800">
                <a:latin typeface="Arial"/>
                <a:ea typeface="Arial"/>
                <a:cs typeface="Arial"/>
                <a:sym typeface="Arial"/>
              </a:defRPr>
            </a:pPr>
            <a:r>
              <a:t>If possible, avoid abbreviations and acronyms. </a:t>
            </a:r>
          </a:p>
          <a:p>
            <a:pPr marL="457200" defTabSz="612775">
              <a:buSzPct val="100000"/>
              <a:buFont typeface="Arial"/>
              <a:buChar char="•"/>
              <a:defRPr sz="2800">
                <a:latin typeface="Arial"/>
                <a:ea typeface="Arial"/>
                <a:cs typeface="Arial"/>
                <a:sym typeface="Arial"/>
              </a:defRPr>
            </a:pPr>
            <a:r>
              <a:t>Where possible, express points as bullets rather than paragraphed text.</a:t>
            </a:r>
          </a:p>
          <a:p>
            <a:pPr marL="457200" defTabSz="612775">
              <a:buSzPct val="100000"/>
              <a:buFont typeface="Arial"/>
              <a:buChar char="•"/>
              <a:defRPr sz="2800">
                <a:latin typeface="Arial"/>
                <a:ea typeface="Arial"/>
                <a:cs typeface="Arial"/>
                <a:sym typeface="Arial"/>
              </a:defRPr>
            </a:pPr>
            <a:r>
              <a:t>Use a constant font throughout the poster.</a:t>
            </a:r>
          </a:p>
          <a:p>
            <a:pPr defTabSz="612775">
              <a:lnSpc>
                <a:spcPct val="95000"/>
              </a:lnSpc>
              <a:defRPr sz="2800">
                <a:latin typeface="Arial"/>
                <a:ea typeface="Arial"/>
                <a:cs typeface="Arial"/>
                <a:sym typeface="Arial"/>
              </a:defRPr>
            </a:pPr>
            <a:endParaRPr/>
          </a:p>
          <a:p>
            <a:pPr defTabSz="612775">
              <a:lnSpc>
                <a:spcPct val="95000"/>
              </a:lnSpc>
              <a:defRPr sz="2800" b="1">
                <a:latin typeface="Arial"/>
                <a:ea typeface="Arial"/>
                <a:cs typeface="Arial"/>
                <a:sym typeface="Arial"/>
              </a:defRPr>
            </a:pPr>
            <a:r>
              <a:t>Rule of thumb:</a:t>
            </a:r>
          </a:p>
          <a:p>
            <a:pPr defTabSz="612775">
              <a:lnSpc>
                <a:spcPct val="95000"/>
              </a:lnSpc>
              <a:defRPr sz="2800">
                <a:latin typeface="Arial"/>
                <a:ea typeface="Arial"/>
                <a:cs typeface="Arial"/>
                <a:sym typeface="Arial"/>
              </a:defRPr>
            </a:pPr>
            <a:endParaRPr/>
          </a:p>
          <a:p>
            <a:pPr marL="457200" defTabSz="612775">
              <a:buSzPct val="100000"/>
              <a:buFont typeface="Arial"/>
              <a:buChar char="•"/>
              <a:defRPr sz="2800">
                <a:latin typeface="Arial"/>
                <a:ea typeface="Arial"/>
                <a:cs typeface="Arial"/>
                <a:sym typeface="Arial"/>
              </a:defRPr>
            </a:pPr>
            <a:r>
              <a:t>The poster is supposed to be readable in screen laptops. Check your final design in full screen.</a:t>
            </a:r>
          </a:p>
        </p:txBody>
      </p:sp>
      <p:sp>
        <p:nvSpPr>
          <p:cNvPr id="108" name="Text Box 64"/>
          <p:cNvSpPr txBox="1"/>
          <p:nvPr/>
        </p:nvSpPr>
        <p:spPr>
          <a:xfrm>
            <a:off x="22417293" y="5457975"/>
            <a:ext cx="7289049" cy="62490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defTabSz="612775">
              <a:lnSpc>
                <a:spcPct val="95000"/>
              </a:lnSpc>
              <a:defRPr sz="2800">
                <a:latin typeface="Arial"/>
                <a:ea typeface="Arial"/>
                <a:cs typeface="Arial"/>
                <a:sym typeface="Arial"/>
              </a:defRPr>
            </a:pPr>
            <a: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defRPr sz="2800">
                <a:latin typeface="Arial"/>
                <a:ea typeface="Arial"/>
                <a:cs typeface="Arial"/>
                <a:sym typeface="Arial"/>
              </a:defRPr>
            </a:pPr>
            <a:endParaRPr/>
          </a:p>
        </p:txBody>
      </p:sp>
      <p:sp>
        <p:nvSpPr>
          <p:cNvPr id="109" name="Text Box 65"/>
          <p:cNvSpPr txBox="1"/>
          <p:nvPr/>
        </p:nvSpPr>
        <p:spPr>
          <a:xfrm>
            <a:off x="425076" y="4356696"/>
            <a:ext cx="5801349" cy="9428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solidFill>
                  <a:srgbClr val="FFFFFF"/>
                </a:solidFill>
                <a:latin typeface="Arial"/>
                <a:ea typeface="Arial"/>
                <a:cs typeface="Arial"/>
                <a:sym typeface="Arial"/>
              </a:defRPr>
            </a:lvl1pPr>
          </a:lstStyle>
          <a:p>
            <a:r>
              <a:t>Abstract</a:t>
            </a:r>
          </a:p>
        </p:txBody>
      </p:sp>
      <p:sp>
        <p:nvSpPr>
          <p:cNvPr id="110" name="Text Box 66"/>
          <p:cNvSpPr txBox="1"/>
          <p:nvPr/>
        </p:nvSpPr>
        <p:spPr>
          <a:xfrm>
            <a:off x="14825667" y="4409776"/>
            <a:ext cx="7181369" cy="9428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Results</a:t>
            </a:r>
          </a:p>
        </p:txBody>
      </p:sp>
      <p:sp>
        <p:nvSpPr>
          <p:cNvPr id="111" name="Text Box 67"/>
          <p:cNvSpPr txBox="1"/>
          <p:nvPr/>
        </p:nvSpPr>
        <p:spPr>
          <a:xfrm>
            <a:off x="25869179" y="394505"/>
            <a:ext cx="4194773" cy="3604097"/>
          </a:xfrm>
          <a:prstGeom prst="rect">
            <a:avLst/>
          </a:prstGeom>
          <a:ln>
            <a:solidFill>
              <a:srgbClr val="FFFFFF"/>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defTabSz="4389437">
              <a:spcBef>
                <a:spcPts val="3600"/>
              </a:spcBef>
              <a:defRPr sz="6000" b="1" i="1">
                <a:solidFill>
                  <a:srgbClr val="FFFFFF"/>
                </a:solidFill>
                <a:latin typeface="Arial"/>
                <a:ea typeface="Arial"/>
                <a:cs typeface="Arial"/>
                <a:sym typeface="Arial"/>
              </a:defRPr>
            </a:pPr>
            <a:r>
              <a:t>Institution</a:t>
            </a:r>
          </a:p>
          <a:p>
            <a:pPr algn="ctr" defTabSz="4389437">
              <a:spcBef>
                <a:spcPts val="3600"/>
              </a:spcBef>
              <a:defRPr sz="6000" b="1" i="1">
                <a:solidFill>
                  <a:srgbClr val="FFFFFF"/>
                </a:solidFill>
                <a:latin typeface="Arial"/>
                <a:ea typeface="Arial"/>
                <a:cs typeface="Arial"/>
                <a:sym typeface="Arial"/>
              </a:defRPr>
            </a:pPr>
            <a:r>
              <a:t>logo</a:t>
            </a:r>
          </a:p>
        </p:txBody>
      </p:sp>
      <p:pic>
        <p:nvPicPr>
          <p:cNvPr id="112" name="Picture 1" descr="Picture 1"/>
          <p:cNvPicPr>
            <a:picLocks noChangeAspect="1"/>
          </p:cNvPicPr>
          <p:nvPr/>
        </p:nvPicPr>
        <p:blipFill>
          <a:blip r:embed="rId3"/>
          <a:stretch>
            <a:fillRect/>
          </a:stretch>
        </p:blipFill>
        <p:spPr>
          <a:xfrm>
            <a:off x="6931075" y="14221792"/>
            <a:ext cx="7339551" cy="4924003"/>
          </a:xfrm>
          <a:prstGeom prst="rect">
            <a:avLst/>
          </a:prstGeom>
          <a:ln w="12700">
            <a:miter lim="400000"/>
          </a:ln>
        </p:spPr>
      </p:pic>
      <p:graphicFrame>
        <p:nvGraphicFramePr>
          <p:cNvPr id="113" name="20 Tabla"/>
          <p:cNvGraphicFramePr/>
          <p:nvPr/>
        </p:nvGraphicFramePr>
        <p:xfrm>
          <a:off x="14779947" y="16166008"/>
          <a:ext cx="6984780" cy="3108960"/>
        </p:xfrm>
        <a:graphic>
          <a:graphicData uri="http://schemas.openxmlformats.org/drawingml/2006/table">
            <a:tbl>
              <a:tblPr firstRow="1" bandRow="1">
                <a:tableStyleId>{4C3C2611-4C71-4FC5-86AE-919BDF0F9419}</a:tableStyleId>
              </a:tblPr>
              <a:tblGrid>
                <a:gridCol w="1396956">
                  <a:extLst>
                    <a:ext uri="{9D8B030D-6E8A-4147-A177-3AD203B41FA5}">
                      <a16:colId xmlns:a16="http://schemas.microsoft.com/office/drawing/2014/main" val="20000"/>
                    </a:ext>
                  </a:extLst>
                </a:gridCol>
                <a:gridCol w="1396956">
                  <a:extLst>
                    <a:ext uri="{9D8B030D-6E8A-4147-A177-3AD203B41FA5}">
                      <a16:colId xmlns:a16="http://schemas.microsoft.com/office/drawing/2014/main" val="20001"/>
                    </a:ext>
                  </a:extLst>
                </a:gridCol>
                <a:gridCol w="1396956">
                  <a:extLst>
                    <a:ext uri="{9D8B030D-6E8A-4147-A177-3AD203B41FA5}">
                      <a16:colId xmlns:a16="http://schemas.microsoft.com/office/drawing/2014/main" val="20002"/>
                    </a:ext>
                  </a:extLst>
                </a:gridCol>
                <a:gridCol w="1396956">
                  <a:extLst>
                    <a:ext uri="{9D8B030D-6E8A-4147-A177-3AD203B41FA5}">
                      <a16:colId xmlns:a16="http://schemas.microsoft.com/office/drawing/2014/main" val="20003"/>
                    </a:ext>
                  </a:extLst>
                </a:gridCol>
                <a:gridCol w="1396956">
                  <a:extLst>
                    <a:ext uri="{9D8B030D-6E8A-4147-A177-3AD203B41FA5}">
                      <a16:colId xmlns:a16="http://schemas.microsoft.com/office/drawing/2014/main" val="20004"/>
                    </a:ext>
                  </a:extLst>
                </a:gridCol>
              </a:tblGrid>
              <a:tr h="370840">
                <a:tc>
                  <a:txBody>
                    <a:bodyPr/>
                    <a:lstStyle/>
                    <a:p>
                      <a:pPr algn="ctr">
                        <a:defRPr sz="2800">
                          <a:solidFill>
                            <a:srgbClr val="000000"/>
                          </a:solidFill>
                          <a:latin typeface="Arial"/>
                          <a:ea typeface="Arial"/>
                          <a:cs typeface="Arial"/>
                          <a:sym typeface="Arial"/>
                        </a:defRPr>
                      </a:pPr>
                      <a:endParaRPr/>
                    </a:p>
                  </a:txBody>
                  <a:tcPr marL="45720" marR="45720" horzOverflow="overflow">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a</a:t>
                      </a:r>
                    </a:p>
                  </a:txBody>
                  <a:tcPr marL="45720" marR="45720" horzOverflow="overflow">
                    <a:lnT w="12700">
                      <a:solidFill>
                        <a:srgbClr val="000000"/>
                      </a:solidFill>
                    </a:lnT>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b</a:t>
                      </a:r>
                    </a:p>
                  </a:txBody>
                  <a:tcPr marL="45720" marR="45720" horzOverflow="overflow">
                    <a:lnT w="12700">
                      <a:solidFill>
                        <a:srgbClr val="000000"/>
                      </a:solidFill>
                    </a:lnT>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c</a:t>
                      </a:r>
                    </a:p>
                  </a:txBody>
                  <a:tcPr marL="45720" marR="45720" horzOverflow="overflow">
                    <a:lnT w="12700">
                      <a:solidFill>
                        <a:srgbClr val="000000"/>
                      </a:solidFill>
                    </a:lnT>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d</a:t>
                      </a:r>
                    </a:p>
                  </a:txBody>
                  <a:tcPr marL="45720" marR="45720" horzOverflow="overflow">
                    <a:lnT w="12700">
                      <a:solidFill>
                        <a:srgbClr val="000000"/>
                      </a:solidFill>
                    </a:lnT>
                    <a:lnB w="12700">
                      <a:solidFill>
                        <a:srgbClr val="000000"/>
                      </a:solidFill>
                    </a:lnB>
                    <a:noFill/>
                  </a:tcPr>
                </a:tc>
                <a:extLst>
                  <a:ext uri="{0D108BD9-81ED-4DB2-BD59-A6C34878D82A}">
                    <a16:rowId xmlns:a16="http://schemas.microsoft.com/office/drawing/2014/main" val="10000"/>
                  </a:ext>
                </a:extLst>
              </a:tr>
              <a:tr h="370840">
                <a:tc>
                  <a:txBody>
                    <a:bodyPr/>
                    <a:lstStyle/>
                    <a:p>
                      <a:pPr algn="ctr">
                        <a:defRPr sz="1800"/>
                      </a:pPr>
                      <a:r>
                        <a:rPr sz="2800" b="1">
                          <a:latin typeface="Arial"/>
                          <a:ea typeface="Arial"/>
                          <a:cs typeface="Arial"/>
                          <a:sym typeface="Arial"/>
                        </a:rPr>
                        <a:t>A</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Aa</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Ab</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Ac</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Ad</a:t>
                      </a:r>
                    </a:p>
                  </a:txBody>
                  <a:tcPr marL="45720" marR="45720" horzOverflow="overflow">
                    <a:lnT w="12700">
                      <a:solidFill>
                        <a:srgbClr val="000000"/>
                      </a:solidFill>
                    </a:lnT>
                    <a:noFill/>
                  </a:tcPr>
                </a:tc>
                <a:extLst>
                  <a:ext uri="{0D108BD9-81ED-4DB2-BD59-A6C34878D82A}">
                    <a16:rowId xmlns:a16="http://schemas.microsoft.com/office/drawing/2014/main" val="10001"/>
                  </a:ext>
                </a:extLst>
              </a:tr>
              <a:tr h="370840">
                <a:tc>
                  <a:txBody>
                    <a:bodyPr/>
                    <a:lstStyle/>
                    <a:p>
                      <a:pPr algn="ctr">
                        <a:defRPr sz="1800"/>
                      </a:pPr>
                      <a:r>
                        <a:rPr sz="2800" b="1">
                          <a:latin typeface="Arial"/>
                          <a:ea typeface="Arial"/>
                          <a:cs typeface="Arial"/>
                          <a:sym typeface="Arial"/>
                        </a:rPr>
                        <a:t>B</a:t>
                      </a:r>
                    </a:p>
                  </a:txBody>
                  <a:tcPr marL="45720" marR="45720" horzOverflow="overflow">
                    <a:noFill/>
                  </a:tcPr>
                </a:tc>
                <a:tc>
                  <a:txBody>
                    <a:bodyPr/>
                    <a:lstStyle/>
                    <a:p>
                      <a:pPr algn="ctr">
                        <a:defRPr sz="1800"/>
                      </a:pPr>
                      <a:r>
                        <a:rPr sz="2800">
                          <a:latin typeface="Arial"/>
                          <a:ea typeface="Arial"/>
                          <a:cs typeface="Arial"/>
                          <a:sym typeface="Arial"/>
                        </a:rPr>
                        <a:t>Ba</a:t>
                      </a:r>
                    </a:p>
                  </a:txBody>
                  <a:tcPr marL="45720" marR="45720" horzOverflow="overflow">
                    <a:noFill/>
                  </a:tcPr>
                </a:tc>
                <a:tc>
                  <a:txBody>
                    <a:bodyPr/>
                    <a:lstStyle/>
                    <a:p>
                      <a:pPr algn="ctr">
                        <a:defRPr sz="1800"/>
                      </a:pPr>
                      <a:r>
                        <a:rPr sz="2800">
                          <a:latin typeface="Arial"/>
                          <a:ea typeface="Arial"/>
                          <a:cs typeface="Arial"/>
                          <a:sym typeface="Arial"/>
                        </a:rPr>
                        <a:t>Bb</a:t>
                      </a:r>
                    </a:p>
                  </a:txBody>
                  <a:tcPr marL="45720" marR="45720" horzOverflow="overflow">
                    <a:noFill/>
                  </a:tcPr>
                </a:tc>
                <a:tc>
                  <a:txBody>
                    <a:bodyPr/>
                    <a:lstStyle/>
                    <a:p>
                      <a:pPr algn="ctr">
                        <a:defRPr sz="1800"/>
                      </a:pPr>
                      <a:r>
                        <a:rPr sz="2800">
                          <a:latin typeface="Arial"/>
                          <a:ea typeface="Arial"/>
                          <a:cs typeface="Arial"/>
                          <a:sym typeface="Arial"/>
                        </a:rPr>
                        <a:t>Bc</a:t>
                      </a:r>
                    </a:p>
                  </a:txBody>
                  <a:tcPr marL="45720" marR="45720" horzOverflow="overflow">
                    <a:noFill/>
                  </a:tcPr>
                </a:tc>
                <a:tc>
                  <a:txBody>
                    <a:bodyPr/>
                    <a:lstStyle/>
                    <a:p>
                      <a:pPr algn="ctr">
                        <a:defRPr sz="1800"/>
                      </a:pPr>
                      <a:r>
                        <a:rPr sz="2800">
                          <a:latin typeface="Arial"/>
                          <a:ea typeface="Arial"/>
                          <a:cs typeface="Arial"/>
                          <a:sym typeface="Arial"/>
                        </a:rPr>
                        <a:t>Bd</a:t>
                      </a:r>
                    </a:p>
                  </a:txBody>
                  <a:tcPr marL="45720" marR="45720" horzOverflow="overflow">
                    <a:noFill/>
                  </a:tcPr>
                </a:tc>
                <a:extLst>
                  <a:ext uri="{0D108BD9-81ED-4DB2-BD59-A6C34878D82A}">
                    <a16:rowId xmlns:a16="http://schemas.microsoft.com/office/drawing/2014/main" val="10002"/>
                  </a:ext>
                </a:extLst>
              </a:tr>
              <a:tr h="370840">
                <a:tc>
                  <a:txBody>
                    <a:bodyPr/>
                    <a:lstStyle/>
                    <a:p>
                      <a:pPr algn="ctr">
                        <a:defRPr sz="1800"/>
                      </a:pPr>
                      <a:r>
                        <a:rPr sz="2800" b="1">
                          <a:latin typeface="Arial"/>
                          <a:ea typeface="Arial"/>
                          <a:cs typeface="Arial"/>
                          <a:sym typeface="Arial"/>
                        </a:rPr>
                        <a:t>C</a:t>
                      </a:r>
                    </a:p>
                  </a:txBody>
                  <a:tcPr marL="45720" marR="45720" horzOverflow="overflow">
                    <a:noFill/>
                  </a:tcPr>
                </a:tc>
                <a:tc>
                  <a:txBody>
                    <a:bodyPr/>
                    <a:lstStyle/>
                    <a:p>
                      <a:pPr algn="ctr">
                        <a:defRPr sz="1800"/>
                      </a:pPr>
                      <a:r>
                        <a:rPr sz="2800">
                          <a:latin typeface="Arial"/>
                          <a:ea typeface="Arial"/>
                          <a:cs typeface="Arial"/>
                          <a:sym typeface="Arial"/>
                        </a:rPr>
                        <a:t>Ca</a:t>
                      </a:r>
                    </a:p>
                  </a:txBody>
                  <a:tcPr marL="45720" marR="45720" horzOverflow="overflow">
                    <a:noFill/>
                  </a:tcPr>
                </a:tc>
                <a:tc>
                  <a:txBody>
                    <a:bodyPr/>
                    <a:lstStyle/>
                    <a:p>
                      <a:pPr algn="ctr">
                        <a:defRPr sz="1800"/>
                      </a:pPr>
                      <a:r>
                        <a:rPr sz="2800">
                          <a:latin typeface="Arial"/>
                          <a:ea typeface="Arial"/>
                          <a:cs typeface="Arial"/>
                          <a:sym typeface="Arial"/>
                        </a:rPr>
                        <a:t>Cb</a:t>
                      </a:r>
                    </a:p>
                  </a:txBody>
                  <a:tcPr marL="45720" marR="45720" horzOverflow="overflow">
                    <a:noFill/>
                  </a:tcPr>
                </a:tc>
                <a:tc>
                  <a:txBody>
                    <a:bodyPr/>
                    <a:lstStyle/>
                    <a:p>
                      <a:pPr algn="ctr">
                        <a:defRPr sz="1800"/>
                      </a:pPr>
                      <a:r>
                        <a:rPr sz="2800">
                          <a:latin typeface="Arial"/>
                          <a:ea typeface="Arial"/>
                          <a:cs typeface="Arial"/>
                          <a:sym typeface="Arial"/>
                        </a:rPr>
                        <a:t>Cc</a:t>
                      </a:r>
                    </a:p>
                  </a:txBody>
                  <a:tcPr marL="45720" marR="45720" horzOverflow="overflow">
                    <a:noFill/>
                  </a:tcPr>
                </a:tc>
                <a:tc>
                  <a:txBody>
                    <a:bodyPr/>
                    <a:lstStyle/>
                    <a:p>
                      <a:pPr algn="ctr">
                        <a:defRPr sz="1800"/>
                      </a:pPr>
                      <a:r>
                        <a:rPr sz="2800">
                          <a:latin typeface="Arial"/>
                          <a:ea typeface="Arial"/>
                          <a:cs typeface="Arial"/>
                          <a:sym typeface="Arial"/>
                        </a:rPr>
                        <a:t>Cd</a:t>
                      </a:r>
                    </a:p>
                  </a:txBody>
                  <a:tcPr marL="45720" marR="45720" horzOverflow="overflow">
                    <a:noFill/>
                  </a:tcPr>
                </a:tc>
                <a:extLst>
                  <a:ext uri="{0D108BD9-81ED-4DB2-BD59-A6C34878D82A}">
                    <a16:rowId xmlns:a16="http://schemas.microsoft.com/office/drawing/2014/main" val="10003"/>
                  </a:ext>
                </a:extLst>
              </a:tr>
              <a:tr h="370840">
                <a:tc>
                  <a:txBody>
                    <a:bodyPr/>
                    <a:lstStyle/>
                    <a:p>
                      <a:pPr algn="ctr">
                        <a:defRPr sz="1800"/>
                      </a:pPr>
                      <a:r>
                        <a:rPr sz="2800" b="1">
                          <a:latin typeface="Arial"/>
                          <a:ea typeface="Arial"/>
                          <a:cs typeface="Arial"/>
                          <a:sym typeface="Arial"/>
                        </a:rPr>
                        <a:t>D</a:t>
                      </a:r>
                    </a:p>
                  </a:txBody>
                  <a:tcPr marL="45720" marR="45720" horzOverflow="overflow">
                    <a:noFill/>
                  </a:tcPr>
                </a:tc>
                <a:tc>
                  <a:txBody>
                    <a:bodyPr/>
                    <a:lstStyle/>
                    <a:p>
                      <a:pPr algn="ctr">
                        <a:defRPr sz="1800"/>
                      </a:pPr>
                      <a:r>
                        <a:rPr sz="2800">
                          <a:latin typeface="Arial"/>
                          <a:ea typeface="Arial"/>
                          <a:cs typeface="Arial"/>
                          <a:sym typeface="Arial"/>
                        </a:rPr>
                        <a:t>Da</a:t>
                      </a:r>
                    </a:p>
                  </a:txBody>
                  <a:tcPr marL="45720" marR="45720" horzOverflow="overflow">
                    <a:noFill/>
                  </a:tcPr>
                </a:tc>
                <a:tc>
                  <a:txBody>
                    <a:bodyPr/>
                    <a:lstStyle/>
                    <a:p>
                      <a:pPr algn="ctr">
                        <a:defRPr sz="1800"/>
                      </a:pPr>
                      <a:r>
                        <a:rPr sz="2800">
                          <a:latin typeface="Arial"/>
                          <a:ea typeface="Arial"/>
                          <a:cs typeface="Arial"/>
                          <a:sym typeface="Arial"/>
                        </a:rPr>
                        <a:t>Db</a:t>
                      </a:r>
                    </a:p>
                  </a:txBody>
                  <a:tcPr marL="45720" marR="45720" horzOverflow="overflow">
                    <a:noFill/>
                  </a:tcPr>
                </a:tc>
                <a:tc>
                  <a:txBody>
                    <a:bodyPr/>
                    <a:lstStyle/>
                    <a:p>
                      <a:pPr algn="ctr">
                        <a:defRPr sz="1800"/>
                      </a:pPr>
                      <a:r>
                        <a:rPr sz="2800">
                          <a:latin typeface="Arial"/>
                          <a:ea typeface="Arial"/>
                          <a:cs typeface="Arial"/>
                          <a:sym typeface="Arial"/>
                        </a:rPr>
                        <a:t>Dc</a:t>
                      </a:r>
                    </a:p>
                  </a:txBody>
                  <a:tcPr marL="45720" marR="45720" horzOverflow="overflow">
                    <a:noFill/>
                  </a:tcPr>
                </a:tc>
                <a:tc>
                  <a:txBody>
                    <a:bodyPr/>
                    <a:lstStyle/>
                    <a:p>
                      <a:pPr algn="ctr">
                        <a:defRPr sz="1800"/>
                      </a:pPr>
                      <a:r>
                        <a:rPr sz="2800">
                          <a:latin typeface="Arial"/>
                          <a:ea typeface="Arial"/>
                          <a:cs typeface="Arial"/>
                          <a:sym typeface="Arial"/>
                        </a:rPr>
                        <a:t>Dd</a:t>
                      </a:r>
                    </a:p>
                  </a:txBody>
                  <a:tcPr marL="45720" marR="45720" horzOverflow="overflow">
                    <a:noFill/>
                  </a:tcPr>
                </a:tc>
                <a:extLst>
                  <a:ext uri="{0D108BD9-81ED-4DB2-BD59-A6C34878D82A}">
                    <a16:rowId xmlns:a16="http://schemas.microsoft.com/office/drawing/2014/main" val="10004"/>
                  </a:ext>
                </a:extLst>
              </a:tr>
              <a:tr h="370840">
                <a:tc>
                  <a:txBody>
                    <a:bodyPr/>
                    <a:lstStyle/>
                    <a:p>
                      <a:pPr algn="ctr">
                        <a:defRPr sz="1800"/>
                      </a:pPr>
                      <a:r>
                        <a:rPr sz="2800" b="1">
                          <a:latin typeface="Arial"/>
                          <a:ea typeface="Arial"/>
                          <a:cs typeface="Arial"/>
                          <a:sym typeface="Arial"/>
                        </a:rPr>
                        <a:t>E</a:t>
                      </a:r>
                    </a:p>
                  </a:txBody>
                  <a:tcPr marL="45720" marR="45720" horzOverflow="overflow">
                    <a:lnB w="12700">
                      <a:solidFill>
                        <a:srgbClr val="000000"/>
                      </a:solidFill>
                    </a:lnB>
                    <a:noFill/>
                  </a:tcPr>
                </a:tc>
                <a:tc>
                  <a:txBody>
                    <a:bodyPr/>
                    <a:lstStyle/>
                    <a:p>
                      <a:pPr algn="ctr">
                        <a:defRPr sz="1800"/>
                      </a:pPr>
                      <a:r>
                        <a:rPr sz="2800">
                          <a:latin typeface="Arial"/>
                          <a:ea typeface="Arial"/>
                          <a:cs typeface="Arial"/>
                          <a:sym typeface="Arial"/>
                        </a:rPr>
                        <a:t>Ea</a:t>
                      </a:r>
                    </a:p>
                  </a:txBody>
                  <a:tcPr marL="45720" marR="45720" horzOverflow="overflow">
                    <a:lnB w="12700">
                      <a:solidFill>
                        <a:srgbClr val="000000"/>
                      </a:solidFill>
                    </a:lnB>
                    <a:noFill/>
                  </a:tcPr>
                </a:tc>
                <a:tc>
                  <a:txBody>
                    <a:bodyPr/>
                    <a:lstStyle/>
                    <a:p>
                      <a:pPr algn="ctr">
                        <a:defRPr sz="1800"/>
                      </a:pPr>
                      <a:r>
                        <a:rPr sz="2800">
                          <a:latin typeface="Arial"/>
                          <a:ea typeface="Arial"/>
                          <a:cs typeface="Arial"/>
                          <a:sym typeface="Arial"/>
                        </a:rPr>
                        <a:t>Eb</a:t>
                      </a:r>
                    </a:p>
                  </a:txBody>
                  <a:tcPr marL="45720" marR="45720" horzOverflow="overflow">
                    <a:lnB w="12700">
                      <a:solidFill>
                        <a:srgbClr val="000000"/>
                      </a:solidFill>
                    </a:lnB>
                    <a:noFill/>
                  </a:tcPr>
                </a:tc>
                <a:tc>
                  <a:txBody>
                    <a:bodyPr/>
                    <a:lstStyle/>
                    <a:p>
                      <a:pPr algn="ctr">
                        <a:defRPr sz="1800"/>
                      </a:pPr>
                      <a:r>
                        <a:rPr sz="2800">
                          <a:latin typeface="Arial"/>
                          <a:ea typeface="Arial"/>
                          <a:cs typeface="Arial"/>
                          <a:sym typeface="Arial"/>
                        </a:rPr>
                        <a:t>Ec</a:t>
                      </a:r>
                    </a:p>
                  </a:txBody>
                  <a:tcPr marL="45720" marR="45720" horzOverflow="overflow">
                    <a:lnB w="12700">
                      <a:solidFill>
                        <a:srgbClr val="000000"/>
                      </a:solidFill>
                    </a:lnB>
                    <a:noFill/>
                  </a:tcPr>
                </a:tc>
                <a:tc>
                  <a:txBody>
                    <a:bodyPr/>
                    <a:lstStyle/>
                    <a:p>
                      <a:pPr algn="ctr">
                        <a:defRPr sz="1800"/>
                      </a:pPr>
                      <a:r>
                        <a:rPr sz="2800">
                          <a:latin typeface="Arial"/>
                          <a:ea typeface="Arial"/>
                          <a:cs typeface="Arial"/>
                          <a:sym typeface="Arial"/>
                        </a:rPr>
                        <a:t>Ed</a:t>
                      </a:r>
                    </a:p>
                  </a:txBody>
                  <a:tcPr marL="45720" marR="45720" horzOverflow="overflow">
                    <a:lnB w="12700">
                      <a:solidFill>
                        <a:srgbClr val="000000"/>
                      </a:solidFill>
                    </a:lnB>
                    <a:noFill/>
                  </a:tcPr>
                </a:tc>
                <a:extLst>
                  <a:ext uri="{0D108BD9-81ED-4DB2-BD59-A6C34878D82A}">
                    <a16:rowId xmlns:a16="http://schemas.microsoft.com/office/drawing/2014/main" val="10005"/>
                  </a:ext>
                </a:extLst>
              </a:tr>
            </a:tbl>
          </a:graphicData>
        </a:graphic>
      </p:graphicFrame>
      <p:sp>
        <p:nvSpPr>
          <p:cNvPr id="114" name="21 CuadroTexto"/>
          <p:cNvSpPr txBox="1"/>
          <p:nvPr/>
        </p:nvSpPr>
        <p:spPr>
          <a:xfrm>
            <a:off x="14825667" y="15085888"/>
            <a:ext cx="6893337" cy="8926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2800">
                <a:latin typeface="Arial"/>
                <a:ea typeface="Arial"/>
                <a:cs typeface="Arial"/>
                <a:sym typeface="Arial"/>
              </a:defRPr>
            </a:lvl1pPr>
          </a:lstStyle>
          <a:p>
            <a:r>
              <a:t>Table 1: Caption heading for a table should be placed at the top of the table.</a:t>
            </a:r>
          </a:p>
        </p:txBody>
      </p:sp>
      <p:sp>
        <p:nvSpPr>
          <p:cNvPr id="115" name="22 CuadroTexto"/>
          <p:cNvSpPr txBox="1"/>
          <p:nvPr/>
        </p:nvSpPr>
        <p:spPr>
          <a:xfrm>
            <a:off x="7120810" y="19046327"/>
            <a:ext cx="6893337" cy="8926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2800">
                <a:latin typeface="Arial"/>
                <a:ea typeface="Arial"/>
                <a:cs typeface="Arial"/>
                <a:sym typeface="Arial"/>
              </a:defRPr>
            </a:lvl1pPr>
          </a:lstStyle>
          <a:p>
            <a:r>
              <a:t>Figure 1: The caption heading for a figure should be placed below the figure.</a:t>
            </a:r>
          </a:p>
        </p:txBody>
      </p:sp>
      <p:sp>
        <p:nvSpPr>
          <p:cNvPr id="2" name="CuadroTexto 1">
            <a:extLst>
              <a:ext uri="{FF2B5EF4-FFF2-40B4-BE49-F238E27FC236}">
                <a16:creationId xmlns:a16="http://schemas.microsoft.com/office/drawing/2014/main" id="{0B19C0EA-5C3C-A81D-1580-EB301B3BB542}"/>
              </a:ext>
            </a:extLst>
          </p:cNvPr>
          <p:cNvSpPr txBox="1"/>
          <p:nvPr/>
        </p:nvSpPr>
        <p:spPr>
          <a:xfrm>
            <a:off x="2449352" y="20325129"/>
            <a:ext cx="27256990" cy="830995"/>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2952323" rtl="0" fontAlgn="auto" latinLnBrk="0" hangingPunct="0">
              <a:lnSpc>
                <a:spcPct val="100000"/>
              </a:lnSpc>
              <a:spcBef>
                <a:spcPts val="0"/>
              </a:spcBef>
              <a:spcAft>
                <a:spcPts val="0"/>
              </a:spcAft>
              <a:buClrTx/>
              <a:buSzTx/>
              <a:buFontTx/>
              <a:buNone/>
              <a:tabLst/>
            </a:pPr>
            <a:r>
              <a:rPr kumimoji="0" lang="es-ES" sz="4800" b="1" i="1" u="none" strike="noStrike" cap="none" spc="0" normalizeH="0" baseline="0" dirty="0">
                <a:ln>
                  <a:noFill/>
                </a:ln>
                <a:solidFill>
                  <a:srgbClr val="FFFFFF"/>
                </a:solidFill>
                <a:effectLst/>
                <a:uFillTx/>
                <a:latin typeface="+mn-lt"/>
                <a:ea typeface="+mn-ea"/>
                <a:cs typeface="+mn-cs"/>
                <a:sym typeface="Calibri"/>
              </a:rPr>
              <a:t>6</a:t>
            </a:r>
            <a:r>
              <a:rPr kumimoji="0" lang="es-ES" sz="4800" b="1" i="1" u="none" strike="noStrike" cap="none" spc="0" normalizeH="0" baseline="30000" dirty="0">
                <a:ln>
                  <a:noFill/>
                </a:ln>
                <a:solidFill>
                  <a:srgbClr val="FFFFFF"/>
                </a:solidFill>
                <a:effectLst/>
                <a:uFillTx/>
                <a:latin typeface="+mn-lt"/>
                <a:ea typeface="+mn-ea"/>
                <a:cs typeface="+mn-cs"/>
                <a:sym typeface="Calibri"/>
              </a:rPr>
              <a:t>th</a:t>
            </a:r>
            <a:r>
              <a:rPr kumimoji="0" lang="es-ES" sz="4800" b="1" i="1" u="none" strike="noStrike" cap="none" spc="0" normalizeH="0" baseline="0" dirty="0">
                <a:ln>
                  <a:noFill/>
                </a:ln>
                <a:solidFill>
                  <a:srgbClr val="FFFFFF"/>
                </a:solidFill>
                <a:effectLst/>
                <a:uFillTx/>
                <a:latin typeface="+mn-lt"/>
                <a:ea typeface="+mn-ea"/>
                <a:cs typeface="+mn-cs"/>
                <a:sym typeface="Calibri"/>
              </a:rPr>
              <a:t> IAHR Young </a:t>
            </a:r>
            <a:r>
              <a:rPr kumimoji="0" lang="es-ES" sz="4800" b="1" i="1" u="none" strike="noStrike" cap="none" spc="0" normalizeH="0" baseline="0" dirty="0" err="1">
                <a:ln>
                  <a:noFill/>
                </a:ln>
                <a:solidFill>
                  <a:srgbClr val="FFFFFF"/>
                </a:solidFill>
                <a:effectLst/>
                <a:uFillTx/>
                <a:latin typeface="+mn-lt"/>
                <a:ea typeface="+mn-ea"/>
                <a:cs typeface="+mn-cs"/>
                <a:sym typeface="Calibri"/>
              </a:rPr>
              <a:t>Professionals</a:t>
            </a:r>
            <a:r>
              <a:rPr kumimoji="0" lang="es-ES" sz="4800" b="1" i="1" u="none" strike="noStrike" cap="none" spc="0" normalizeH="0" baseline="0" dirty="0">
                <a:ln>
                  <a:noFill/>
                </a:ln>
                <a:solidFill>
                  <a:srgbClr val="FFFFFF"/>
                </a:solidFill>
                <a:effectLst/>
                <a:uFillTx/>
                <a:latin typeface="+mn-lt"/>
                <a:ea typeface="+mn-ea"/>
                <a:cs typeface="+mn-cs"/>
                <a:sym typeface="Calibri"/>
              </a:rPr>
              <a:t> </a:t>
            </a:r>
            <a:r>
              <a:rPr kumimoji="0" lang="es-ES" sz="4800" b="1" i="1" u="none" strike="noStrike" cap="none" spc="0" normalizeH="0" baseline="0" dirty="0" err="1">
                <a:ln>
                  <a:noFill/>
                </a:ln>
                <a:solidFill>
                  <a:srgbClr val="FFFFFF"/>
                </a:solidFill>
                <a:effectLst/>
                <a:uFillTx/>
                <a:latin typeface="+mn-lt"/>
                <a:ea typeface="+mn-ea"/>
                <a:cs typeface="+mn-cs"/>
                <a:sym typeface="Calibri"/>
              </a:rPr>
              <a:t>Congress</a:t>
            </a:r>
            <a:r>
              <a:rPr kumimoji="0" lang="es-ES" sz="4800" b="1" i="1" u="none" strike="noStrike" cap="none" spc="0" normalizeH="0" baseline="0" dirty="0">
                <a:ln>
                  <a:noFill/>
                </a:ln>
                <a:solidFill>
                  <a:srgbClr val="FFFFFF"/>
                </a:solidFill>
                <a:effectLst/>
                <a:uFillTx/>
                <a:latin typeface="+mn-lt"/>
                <a:ea typeface="+mn-ea"/>
                <a:cs typeface="+mn-cs"/>
                <a:sym typeface="Calibri"/>
              </a:rPr>
              <a:t> (3-5 </a:t>
            </a:r>
            <a:r>
              <a:rPr kumimoji="0" lang="es-ES" sz="4800" b="1" i="1" u="none" strike="noStrike" cap="none" spc="0" normalizeH="0" baseline="0" dirty="0" err="1">
                <a:ln>
                  <a:noFill/>
                </a:ln>
                <a:solidFill>
                  <a:srgbClr val="FFFFFF"/>
                </a:solidFill>
                <a:effectLst/>
                <a:uFillTx/>
                <a:latin typeface="+mn-lt"/>
                <a:ea typeface="+mn-ea"/>
                <a:cs typeface="+mn-cs"/>
                <a:sym typeface="Calibri"/>
              </a:rPr>
              <a:t>December</a:t>
            </a:r>
            <a:r>
              <a:rPr kumimoji="0" lang="es-ES" sz="4800" b="1" i="1" u="none" strike="noStrike" cap="none" spc="0" normalizeH="0" baseline="0" dirty="0">
                <a:ln>
                  <a:noFill/>
                </a:ln>
                <a:solidFill>
                  <a:srgbClr val="FFFFFF"/>
                </a:solidFill>
                <a:effectLst/>
                <a:uFillTx/>
                <a:latin typeface="+mn-lt"/>
                <a:ea typeface="+mn-ea"/>
                <a:cs typeface="+mn-cs"/>
                <a:sym typeface="Calibri"/>
              </a:rPr>
              <a:t> 2025)</a:t>
            </a:r>
          </a:p>
        </p:txBody>
      </p:sp>
    </p:spTree>
  </p:cSld>
  <p:clrMapOvr>
    <a:masterClrMapping/>
  </p:clrMapOvr>
  <p:transition spd="med"/>
</p:sld>
</file>

<file path=ppt/theme/theme1.xml><?xml version="1.0" encoding="utf-8"?>
<a:theme xmlns:a="http://schemas.openxmlformats.org/drawingml/2006/main" name="Tema de Office">
  <a:themeElements>
    <a:clrScheme name="Tema de Office">
      <a:dk1>
        <a:srgbClr val="000000"/>
      </a:dk1>
      <a:lt1>
        <a:srgbClr val="0084C3"/>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e Office">
      <a:majorFont>
        <a:latin typeface="Helvetica"/>
        <a:ea typeface="Helvetica"/>
        <a:cs typeface="Helvetica"/>
      </a:majorFont>
      <a:minorFont>
        <a:latin typeface="Calibri"/>
        <a:ea typeface="Calibri"/>
        <a:cs typeface="Calibri"/>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ma de Office">
  <a:themeElements>
    <a:clrScheme name="Tema d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e Office">
      <a:majorFont>
        <a:latin typeface="Helvetica"/>
        <a:ea typeface="Helvetica"/>
        <a:cs typeface="Helvetica"/>
      </a:majorFont>
      <a:minorFont>
        <a:latin typeface="Calibri"/>
        <a:ea typeface="Calibri"/>
        <a:cs typeface="Calibri"/>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05943E3DD22864D8C8ED4C531C04232" ma:contentTypeVersion="14" ma:contentTypeDescription="Create a new document." ma:contentTypeScope="" ma:versionID="a06acb5fd724fd61e1bbc8c4ae459f5c">
  <xsd:schema xmlns:xsd="http://www.w3.org/2001/XMLSchema" xmlns:xs="http://www.w3.org/2001/XMLSchema" xmlns:p="http://schemas.microsoft.com/office/2006/metadata/properties" xmlns:ns2="7fdd1941-256e-482d-a90d-90c093552cb8" xmlns:ns3="00346d77-25f8-483e-ae25-25882f727c1a" targetNamespace="http://schemas.microsoft.com/office/2006/metadata/properties" ma:root="true" ma:fieldsID="2b4105ac1113385a09c5fbe580e10d87" ns2:_="" ns3:_="">
    <xsd:import namespace="7fdd1941-256e-482d-a90d-90c093552cb8"/>
    <xsd:import namespace="00346d77-25f8-483e-ae25-25882f727c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d1941-256e-482d-a90d-90c093552c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b36c597-567c-4d72-a2d6-c34738a561f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0346d77-25f8-483e-ae25-25882f727c1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e238e6a-47cf-437f-8262-954aa0447643}" ma:internalName="TaxCatchAll" ma:showField="CatchAllData" ma:web="00346d77-25f8-483e-ae25-25882f727c1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BA36EA-3884-4885-9E26-B2B9469D14BA}">
  <ds:schemaRefs>
    <ds:schemaRef ds:uri="http://schemas.microsoft.com/sharepoint/v3/contenttype/forms"/>
  </ds:schemaRefs>
</ds:datastoreItem>
</file>

<file path=customXml/itemProps2.xml><?xml version="1.0" encoding="utf-8"?>
<ds:datastoreItem xmlns:ds="http://schemas.openxmlformats.org/officeDocument/2006/customXml" ds:itemID="{5F3C7DA8-829D-48B7-BA0A-1E6C51B983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d1941-256e-482d-a90d-90c093552cb8"/>
    <ds:schemaRef ds:uri="00346d77-25f8-483e-ae25-25882f727c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540</Words>
  <Application>Microsoft Office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Tema de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Pilar Olmeda</dc:creator>
  <cp:lastModifiedBy>Michael Nones</cp:lastModifiedBy>
  <cp:revision>5</cp:revision>
  <dcterms:modified xsi:type="dcterms:W3CDTF">2025-08-29T09:34:43Z</dcterms:modified>
</cp:coreProperties>
</file>