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A5FEA-D015-1B85-4E2C-27803435664D}" v="330" dt="2026-05-13T12:02:1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7950B-ADF5-F8E4-AACB-33AADCF3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99B700-1CFA-36A5-85C4-7AC8C0D0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38486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93</cp:revision>
  <dcterms:created xsi:type="dcterms:W3CDTF">2026-05-13T11:48:04Z</dcterms:created>
  <dcterms:modified xsi:type="dcterms:W3CDTF">2026-05-13T12:21:43Z</dcterms:modified>
</cp:coreProperties>
</file>